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4"/>
    <p:sldMasterId id="2147483729" r:id="rId5"/>
  </p:sldMasterIdLst>
  <p:notesMasterIdLst>
    <p:notesMasterId r:id="rId20"/>
  </p:notesMasterIdLst>
  <p:sldIdLst>
    <p:sldId id="256" r:id="rId6"/>
    <p:sldId id="2147474937" r:id="rId7"/>
    <p:sldId id="259" r:id="rId8"/>
    <p:sldId id="265" r:id="rId9"/>
    <p:sldId id="2147474938" r:id="rId10"/>
    <p:sldId id="269" r:id="rId11"/>
    <p:sldId id="2147474941" r:id="rId12"/>
    <p:sldId id="2147474940" r:id="rId13"/>
    <p:sldId id="2147474942" r:id="rId14"/>
    <p:sldId id="2147474943" r:id="rId15"/>
    <p:sldId id="2147474948" r:id="rId16"/>
    <p:sldId id="2147474952" r:id="rId17"/>
    <p:sldId id="324" r:id="rId18"/>
    <p:sldId id="331" r:id="rId19"/>
  </p:sldIdLst>
  <p:sldSz cx="12192000" cy="6858000"/>
  <p:notesSz cx="6858000" cy="9144000"/>
  <p:embeddedFontLst>
    <p:embeddedFont>
      <p:font typeface="Rubik" panose="00000500000000000000" pitchFamily="2" charset="-79"/>
      <p:regular r:id="rId21"/>
      <p:bold r:id="rId22"/>
      <p:italic r:id="rId23"/>
      <p:boldItalic r:id="rId24"/>
    </p:embeddedFont>
    <p:embeddedFont>
      <p:font typeface="Rubik Light" panose="00000400000000000000" pitchFamily="2" charset="-79"/>
      <p:regular r:id="rId25"/>
      <p:italic r:id="rId26"/>
    </p:embeddedFont>
    <p:embeddedFont>
      <p:font typeface="Rubik Medium" panose="00000600000000000000" pitchFamily="2" charset="-79"/>
      <p:regular r:id="rId27"/>
      <p:italic r:id="rId2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A80B6B-0AA3-3994-AF1D-D5082F1E3503}" name="Sibylle Lamy" initials="SL" userId="S::sibylle.lamy@solina.com::9b29c5e5-f6c4-4a27-b450-59221c954ec9" providerId="AD"/>
  <p188:author id="{8BA1BE9A-81EE-D150-C4D7-D0ADF9B557E5}" name="Ellen Madsen" initials="EM" userId="S::Ellen.Madsen@solina.com::815646a6-9ef8-41eb-ab37-e8c10357a221" providerId="AD"/>
  <p188:author id="{0D2055D5-16F6-C614-15EF-AD5AEFC8ABDA}" name="Adam Jones" initials="AJ" userId="S::adamj@solina-group.co.uk::d9e273aa-c601-489d-a6c3-3be96582d2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F53"/>
    <a:srgbClr val="F3AB04"/>
    <a:srgbClr val="B95E0B"/>
    <a:srgbClr val="773C07"/>
    <a:srgbClr val="532A05"/>
    <a:srgbClr val="FFF6EE"/>
    <a:srgbClr val="FFF7E5"/>
    <a:srgbClr val="FFFBF7"/>
    <a:srgbClr val="A8A9A8"/>
    <a:srgbClr val="E3E6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ED702-A88D-4ED3-BF00-F2E968C258B7}" type="datetimeFigureOut">
              <a:rPr lang="en-US" smtClean="0"/>
              <a:t>6/27/2024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70C1-3B15-4225-8D94-9EEEC7C3EB35}" type="slidenum">
              <a:rPr lang="en-US" smtClean="0"/>
              <a:t>‹nr.›</a:t>
            </a:fld>
            <a:endParaRPr lang="en-US"/>
          </a:p>
        </p:txBody>
      </p:sp>
    </p:spTree>
    <p:extLst>
      <p:ext uri="{BB962C8B-B14F-4D97-AF65-F5344CB8AC3E}">
        <p14:creationId xmlns:p14="http://schemas.microsoft.com/office/powerpoint/2010/main" val="4210392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8170C1-3B15-4225-8D94-9EEEC7C3EB35}" type="slidenum">
              <a:rPr lang="en-US" smtClean="0"/>
              <a:t>1</a:t>
            </a:fld>
            <a:endParaRPr lang="en-US"/>
          </a:p>
        </p:txBody>
      </p:sp>
    </p:spTree>
    <p:extLst>
      <p:ext uri="{BB962C8B-B14F-4D97-AF65-F5344CB8AC3E}">
        <p14:creationId xmlns:p14="http://schemas.microsoft.com/office/powerpoint/2010/main" val="118704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8BD00B2-11B0-4D84-8A46-BD4178B59312}" type="slidenum">
              <a:rPr lang="fr-FR" smtClean="0"/>
              <a:t>3</a:t>
            </a:fld>
            <a:endParaRPr lang="fr-FR"/>
          </a:p>
        </p:txBody>
      </p:sp>
    </p:spTree>
    <p:extLst>
      <p:ext uri="{BB962C8B-B14F-4D97-AF65-F5344CB8AC3E}">
        <p14:creationId xmlns:p14="http://schemas.microsoft.com/office/powerpoint/2010/main" val="426991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BD00B2-11B0-4D84-8A46-BD4178B59312}" type="slidenum">
              <a:rPr lang="fr-FR" smtClean="0"/>
              <a:t>5</a:t>
            </a:fld>
            <a:endParaRPr lang="fr-FR"/>
          </a:p>
        </p:txBody>
      </p:sp>
    </p:spTree>
    <p:extLst>
      <p:ext uri="{BB962C8B-B14F-4D97-AF65-F5344CB8AC3E}">
        <p14:creationId xmlns:p14="http://schemas.microsoft.com/office/powerpoint/2010/main" val="425523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8170C1-3B15-4225-8D94-9EEEC7C3EB35}" type="slidenum">
              <a:rPr lang="en-US" smtClean="0"/>
              <a:t>6</a:t>
            </a:fld>
            <a:endParaRPr lang="en-US"/>
          </a:p>
        </p:txBody>
      </p:sp>
    </p:spTree>
    <p:extLst>
      <p:ext uri="{BB962C8B-B14F-4D97-AF65-F5344CB8AC3E}">
        <p14:creationId xmlns:p14="http://schemas.microsoft.com/office/powerpoint/2010/main" val="404023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8170C1-3B15-4225-8D94-9EEEC7C3EB35}" type="slidenum">
              <a:rPr lang="en-US" smtClean="0"/>
              <a:t>7</a:t>
            </a:fld>
            <a:endParaRPr lang="en-US"/>
          </a:p>
        </p:txBody>
      </p:sp>
    </p:spTree>
    <p:extLst>
      <p:ext uri="{BB962C8B-B14F-4D97-AF65-F5344CB8AC3E}">
        <p14:creationId xmlns:p14="http://schemas.microsoft.com/office/powerpoint/2010/main" val="44747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8170C1-3B15-4225-8D94-9EEEC7C3EB35}" type="slidenum">
              <a:rPr lang="en-US" smtClean="0"/>
              <a:t>13</a:t>
            </a:fld>
            <a:endParaRPr lang="en-US"/>
          </a:p>
        </p:txBody>
      </p:sp>
    </p:spTree>
    <p:extLst>
      <p:ext uri="{BB962C8B-B14F-4D97-AF65-F5344CB8AC3E}">
        <p14:creationId xmlns:p14="http://schemas.microsoft.com/office/powerpoint/2010/main" val="160445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8170C1-3B15-4225-8D94-9EEEC7C3EB35}" type="slidenum">
              <a:rPr lang="en-US" smtClean="0"/>
              <a:t>14</a:t>
            </a:fld>
            <a:endParaRPr lang="en-US"/>
          </a:p>
        </p:txBody>
      </p:sp>
    </p:spTree>
    <p:extLst>
      <p:ext uri="{BB962C8B-B14F-4D97-AF65-F5344CB8AC3E}">
        <p14:creationId xmlns:p14="http://schemas.microsoft.com/office/powerpoint/2010/main" val="552991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FFFB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123BD1-D735-7EE0-A128-8E09EF12F4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8388" y="5659031"/>
            <a:ext cx="1416570" cy="720000"/>
          </a:xfrm>
          <a:prstGeom prst="rect">
            <a:avLst/>
          </a:prstGeom>
        </p:spPr>
      </p:pic>
      <p:sp>
        <p:nvSpPr>
          <p:cNvPr id="2" name="Rectangle 1">
            <a:extLst>
              <a:ext uri="{FF2B5EF4-FFF2-40B4-BE49-F238E27FC236}">
                <a16:creationId xmlns:a16="http://schemas.microsoft.com/office/drawing/2014/main" id="{4215468E-31DD-3B68-EF84-1622F29F1F1C}"/>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Espace réservé du texte 4">
            <a:extLst>
              <a:ext uri="{FF2B5EF4-FFF2-40B4-BE49-F238E27FC236}">
                <a16:creationId xmlns:a16="http://schemas.microsoft.com/office/drawing/2014/main" id="{150E96B4-9881-D23B-B4C7-02000E76DC9A}"/>
              </a:ext>
            </a:extLst>
          </p:cNvPr>
          <p:cNvSpPr>
            <a:spLocks noGrp="1"/>
          </p:cNvSpPr>
          <p:nvPr>
            <p:ph type="body" sz="quarter" idx="10" hasCustomPrompt="1"/>
          </p:nvPr>
        </p:nvSpPr>
        <p:spPr>
          <a:xfrm>
            <a:off x="1267199" y="3204000"/>
            <a:ext cx="4320000" cy="1332000"/>
          </a:xfrm>
          <a:prstGeom prst="rect">
            <a:avLst/>
          </a:prstGeom>
        </p:spPr>
        <p:txBody>
          <a:bodyPr tIns="90000" bIns="90000"/>
          <a:lstStyle>
            <a:lvl1pPr marL="0" indent="0">
              <a:buNone/>
              <a:defRPr sz="3600" cap="all" baseline="0">
                <a:solidFill>
                  <a:schemeClr val="bg2"/>
                </a:solidFill>
                <a:latin typeface="Rubik Medium"/>
              </a:defRPr>
            </a:lvl1pPr>
          </a:lstStyle>
          <a:p>
            <a:pPr lvl="0"/>
            <a:r>
              <a:rPr lang="fr-FR"/>
              <a:t>PRESENTATION TITLE</a:t>
            </a:r>
          </a:p>
        </p:txBody>
      </p:sp>
      <p:sp>
        <p:nvSpPr>
          <p:cNvPr id="7" name="Espace réservé du texte 6">
            <a:extLst>
              <a:ext uri="{FF2B5EF4-FFF2-40B4-BE49-F238E27FC236}">
                <a16:creationId xmlns:a16="http://schemas.microsoft.com/office/drawing/2014/main" id="{3CC4F3C6-39FF-5D17-B730-B57C54A781D5}"/>
              </a:ext>
            </a:extLst>
          </p:cNvPr>
          <p:cNvSpPr>
            <a:spLocks noGrp="1"/>
          </p:cNvSpPr>
          <p:nvPr>
            <p:ph type="body" sz="quarter" idx="11" hasCustomPrompt="1"/>
          </p:nvPr>
        </p:nvSpPr>
        <p:spPr>
          <a:xfrm>
            <a:off x="1267199" y="4572000"/>
            <a:ext cx="4320000" cy="471487"/>
          </a:xfrm>
          <a:prstGeom prst="rect">
            <a:avLst/>
          </a:prstGeom>
        </p:spPr>
        <p:txBody>
          <a:bodyPr tIns="90000" bIns="90000"/>
          <a:lstStyle>
            <a:lvl1pPr marL="0" indent="0">
              <a:buNone/>
              <a:defRPr sz="2000" cap="none" baseline="0"/>
            </a:lvl1pPr>
            <a:lvl5pPr marL="1828755" indent="0">
              <a:buNone/>
              <a:defRPr/>
            </a:lvl5pPr>
          </a:lstStyle>
          <a:p>
            <a:pPr lvl="0"/>
            <a:r>
              <a:rPr lang="fr-FR"/>
              <a:t>Date</a:t>
            </a:r>
          </a:p>
        </p:txBody>
      </p:sp>
      <p:sp>
        <p:nvSpPr>
          <p:cNvPr id="4" name="TextBox 3">
            <a:extLst>
              <a:ext uri="{FF2B5EF4-FFF2-40B4-BE49-F238E27FC236}">
                <a16:creationId xmlns:a16="http://schemas.microsoft.com/office/drawing/2014/main" id="{908D70A3-A474-C44A-F08A-2E680C27F4D5}"/>
              </a:ext>
            </a:extLst>
          </p:cNvPr>
          <p:cNvSpPr txBox="1"/>
          <p:nvPr userDrawn="1"/>
        </p:nvSpPr>
        <p:spPr>
          <a:xfrm>
            <a:off x="1267199" y="5079487"/>
            <a:ext cx="4320000" cy="307777"/>
          </a:xfrm>
          <a:prstGeom prst="rect">
            <a:avLst/>
          </a:prstGeom>
          <a:noFill/>
        </p:spPr>
        <p:txBody>
          <a:bodyPr wrap="square" rtlCol="0">
            <a:spAutoFit/>
          </a:bodyPr>
          <a:lstStyle/>
          <a:p>
            <a:r>
              <a:rPr lang="nl-BE" sz="1400"/>
              <a:t>www.solina.com</a:t>
            </a:r>
            <a:endParaRPr lang="en-US" sz="1400"/>
          </a:p>
        </p:txBody>
      </p:sp>
      <p:pic>
        <p:nvPicPr>
          <p:cNvPr id="6" name="Google Shape;55;p13">
            <a:extLst>
              <a:ext uri="{FF2B5EF4-FFF2-40B4-BE49-F238E27FC236}">
                <a16:creationId xmlns:a16="http://schemas.microsoft.com/office/drawing/2014/main" id="{660FBD74-7880-1A75-8E4D-6E46E8EFE925}"/>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267199" y="2315635"/>
            <a:ext cx="1333100" cy="481396"/>
          </a:xfrm>
          <a:prstGeom prst="rect">
            <a:avLst/>
          </a:prstGeom>
          <a:noFill/>
          <a:ln>
            <a:noFill/>
          </a:ln>
        </p:spPr>
      </p:pic>
      <p:pic>
        <p:nvPicPr>
          <p:cNvPr id="8" name="Picture 7">
            <a:extLst>
              <a:ext uri="{FF2B5EF4-FFF2-40B4-BE49-F238E27FC236}">
                <a16:creationId xmlns:a16="http://schemas.microsoft.com/office/drawing/2014/main" id="{C1B35658-24D4-8511-B972-D5F13E49CB2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368159" y="-152379"/>
            <a:ext cx="8221740" cy="7162758"/>
          </a:xfrm>
          <a:prstGeom prst="rect">
            <a:avLst/>
          </a:prstGeom>
        </p:spPr>
      </p:pic>
    </p:spTree>
    <p:extLst>
      <p:ext uri="{BB962C8B-B14F-4D97-AF65-F5344CB8AC3E}">
        <p14:creationId xmlns:p14="http://schemas.microsoft.com/office/powerpoint/2010/main" val="662958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icture 0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2" name="Espace réservé du texte 9">
            <a:extLst>
              <a:ext uri="{FF2B5EF4-FFF2-40B4-BE49-F238E27FC236}">
                <a16:creationId xmlns:a16="http://schemas.microsoft.com/office/drawing/2014/main" id="{AF60FCE0-B4CD-94D3-109A-566A7B5F71BE}"/>
              </a:ext>
            </a:extLst>
          </p:cNvPr>
          <p:cNvSpPr>
            <a:spLocks noGrp="1"/>
          </p:cNvSpPr>
          <p:nvPr>
            <p:ph type="body" sz="quarter" idx="14" hasCustomPrompt="1"/>
          </p:nvPr>
        </p:nvSpPr>
        <p:spPr>
          <a:xfrm>
            <a:off x="7430400" y="3675600"/>
            <a:ext cx="4402800" cy="24588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a:t>1st </a:t>
            </a:r>
            <a:r>
              <a:rPr lang="fr-FR" err="1"/>
              <a:t>level</a:t>
            </a:r>
            <a:endParaRPr lang="fr-FR"/>
          </a:p>
          <a:p>
            <a:pPr lvl="1"/>
            <a:r>
              <a:rPr lang="fr-FR"/>
              <a:t>2nd </a:t>
            </a:r>
            <a:r>
              <a:rPr lang="fr-FR" err="1"/>
              <a:t>level</a:t>
            </a:r>
            <a:endParaRPr lang="fr-FR"/>
          </a:p>
          <a:p>
            <a:pPr lvl="2"/>
            <a:r>
              <a:rPr lang="fr-FR"/>
              <a:t>3rd </a:t>
            </a:r>
            <a:r>
              <a:rPr lang="fr-FR" err="1"/>
              <a:t>level</a:t>
            </a:r>
            <a:endParaRPr lang="fr-FR"/>
          </a:p>
          <a:p>
            <a:pPr lvl="2"/>
            <a:endParaRPr lang="fr-FR"/>
          </a:p>
        </p:txBody>
      </p:sp>
      <p:sp>
        <p:nvSpPr>
          <p:cNvPr id="13" name="Espace réservé du texte 5">
            <a:extLst>
              <a:ext uri="{FF2B5EF4-FFF2-40B4-BE49-F238E27FC236}">
                <a16:creationId xmlns:a16="http://schemas.microsoft.com/office/drawing/2014/main" id="{E4791CB4-5B60-C7FC-3784-F6BD11C146AC}"/>
              </a:ext>
            </a:extLst>
          </p:cNvPr>
          <p:cNvSpPr>
            <a:spLocks noGrp="1"/>
          </p:cNvSpPr>
          <p:nvPr>
            <p:ph type="body" sz="quarter" idx="15" hasCustomPrompt="1"/>
          </p:nvPr>
        </p:nvSpPr>
        <p:spPr>
          <a:xfrm>
            <a:off x="1166399" y="896999"/>
            <a:ext cx="5437120"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a:t>Slide </a:t>
            </a:r>
            <a:r>
              <a:rPr lang="fr-FR" err="1"/>
              <a:t>title</a:t>
            </a:r>
            <a:endParaRPr lang="fr-FR"/>
          </a:p>
        </p:txBody>
      </p:sp>
      <p:sp>
        <p:nvSpPr>
          <p:cNvPr id="14" name="Espace réservé du texte 9">
            <a:extLst>
              <a:ext uri="{FF2B5EF4-FFF2-40B4-BE49-F238E27FC236}">
                <a16:creationId xmlns:a16="http://schemas.microsoft.com/office/drawing/2014/main" id="{7B4863AE-1BDF-9D9B-F42F-5B9635752B7B}"/>
              </a:ext>
            </a:extLst>
          </p:cNvPr>
          <p:cNvSpPr>
            <a:spLocks noGrp="1"/>
          </p:cNvSpPr>
          <p:nvPr>
            <p:ph type="body" sz="quarter" idx="16" hasCustomPrompt="1"/>
          </p:nvPr>
        </p:nvSpPr>
        <p:spPr>
          <a:xfrm>
            <a:off x="1177925" y="1822120"/>
            <a:ext cx="5437120" cy="3930288"/>
          </a:xfrm>
          <a:prstGeom prst="rect">
            <a:avLst/>
          </a:prstGeom>
        </p:spPr>
        <p:txBody>
          <a:bodyPr/>
          <a:lstStyle>
            <a:lvl1pPr marL="0" indent="0">
              <a:buNone/>
              <a:defRPr lang="fr-FR" sz="1600" kern="1200" noProof="0" smtClean="0">
                <a:solidFill>
                  <a:schemeClr val="tx1"/>
                </a:solidFill>
                <a:latin typeface="+mn-lt"/>
                <a:ea typeface="+mn-ea"/>
                <a:cs typeface="+mn-cs"/>
              </a:defRPr>
            </a:lvl1pPr>
            <a:lvl2pPr>
              <a:defRPr lang="fr-FR" sz="1600" kern="1200" noProof="0" smtClean="0">
                <a:solidFill>
                  <a:schemeClr val="tx1"/>
                </a:solidFill>
                <a:latin typeface="+mn-lt"/>
                <a:ea typeface="+mn-ea"/>
                <a:cs typeface="+mn-cs"/>
              </a:defRPr>
            </a:lvl2pPr>
            <a:lvl3pPr>
              <a:defRPr lang="fr-FR" sz="1600" kern="1200" noProof="0" smtClean="0">
                <a:solidFill>
                  <a:schemeClr val="tx1"/>
                </a:solidFill>
                <a:latin typeface="+mn-lt"/>
                <a:ea typeface="+mn-ea"/>
                <a:cs typeface="+mn-cs"/>
              </a:defRPr>
            </a:lvl3pPr>
          </a:lstStyle>
          <a:p>
            <a:pPr lvl="0"/>
            <a:r>
              <a:rPr lang="fr-FR"/>
              <a:t>Insert </a:t>
            </a:r>
            <a:r>
              <a:rPr lang="fr-FR" err="1"/>
              <a:t>text</a:t>
            </a:r>
            <a:endParaRPr lang="fr-FR"/>
          </a:p>
        </p:txBody>
      </p:sp>
      <p:sp>
        <p:nvSpPr>
          <p:cNvPr id="4" name="Espace réservé pour une image  3">
            <a:extLst>
              <a:ext uri="{FF2B5EF4-FFF2-40B4-BE49-F238E27FC236}">
                <a16:creationId xmlns:a16="http://schemas.microsoft.com/office/drawing/2014/main" id="{1D51AAB8-9BCB-DFB0-3C40-A44729F049C8}"/>
              </a:ext>
            </a:extLst>
          </p:cNvPr>
          <p:cNvSpPr>
            <a:spLocks noGrp="1"/>
          </p:cNvSpPr>
          <p:nvPr>
            <p:ph type="pic" sz="quarter" idx="13" hasCustomPrompt="1"/>
          </p:nvPr>
        </p:nvSpPr>
        <p:spPr>
          <a:xfrm>
            <a:off x="7430400" y="0"/>
            <a:ext cx="4762800" cy="3138162"/>
          </a:xfrm>
          <a:prstGeom prst="rect">
            <a:avLst/>
          </a:prstGeom>
        </p:spPr>
        <p:txBody>
          <a:bodyPr/>
          <a:lstStyle>
            <a:lvl1pPr marL="0" indent="0">
              <a:buNone/>
              <a:defRPr/>
            </a:lvl1pPr>
          </a:lstStyle>
          <a:p>
            <a:r>
              <a:rPr lang="fr-FR" dirty="0"/>
              <a:t>Insert </a:t>
            </a:r>
            <a:r>
              <a:rPr lang="fr-FR" dirty="0" err="1"/>
              <a:t>picture</a:t>
            </a:r>
            <a:endParaRPr lang="fr-FR" dirty="0"/>
          </a:p>
        </p:txBody>
      </p:sp>
      <p:pic>
        <p:nvPicPr>
          <p:cNvPr id="5" name="Google Shape;55;p13">
            <a:extLst>
              <a:ext uri="{FF2B5EF4-FFF2-40B4-BE49-F238E27FC236}">
                <a16:creationId xmlns:a16="http://schemas.microsoft.com/office/drawing/2014/main" id="{0842A013-AA2A-146E-0424-3DF5E179A64F}"/>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3804546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 text">
    <p:spTree>
      <p:nvGrpSpPr>
        <p:cNvPr id="1" name=""/>
        <p:cNvGrpSpPr/>
        <p:nvPr/>
      </p:nvGrpSpPr>
      <p:grpSpPr>
        <a:xfrm>
          <a:off x="0" y="0"/>
          <a:ext cx="0" cy="0"/>
          <a:chOff x="0" y="0"/>
          <a:chExt cx="0" cy="0"/>
        </a:xfrm>
      </p:grpSpPr>
      <p:sp>
        <p:nvSpPr>
          <p:cNvPr id="4" name="Espace réservé du texte 9">
            <a:extLst>
              <a:ext uri="{FF2B5EF4-FFF2-40B4-BE49-F238E27FC236}">
                <a16:creationId xmlns:a16="http://schemas.microsoft.com/office/drawing/2014/main" id="{C1D0AB8F-D766-CF6C-444F-5A09A99C1425}"/>
              </a:ext>
            </a:extLst>
          </p:cNvPr>
          <p:cNvSpPr>
            <a:spLocks noGrp="1"/>
          </p:cNvSpPr>
          <p:nvPr>
            <p:ph type="body" sz="quarter" idx="14" hasCustomPrompt="1"/>
          </p:nvPr>
        </p:nvSpPr>
        <p:spPr>
          <a:xfrm>
            <a:off x="7545601" y="1274400"/>
            <a:ext cx="3600000" cy="1633870"/>
          </a:xfrm>
          <a:prstGeom prst="rect">
            <a:avLst/>
          </a:prstGeom>
        </p:spPr>
        <p:txBody>
          <a:bodyPr tIns="90000" bIns="90000"/>
          <a:lstStyle>
            <a:lvl1pPr marL="0" indent="0">
              <a:buNone/>
              <a:defRPr sz="3600" baseline="0">
                <a:latin typeface="Rubik" panose="02000604000000020004" pitchFamily="2" charset="-79"/>
                <a:cs typeface="Rubik" panose="02000604000000020004" pitchFamily="2" charset="-79"/>
              </a:defRPr>
            </a:lvl1pPr>
          </a:lstStyle>
          <a:p>
            <a:pPr lvl="0"/>
            <a:r>
              <a:rPr lang="fr-FR"/>
              <a:t>Slide </a:t>
            </a:r>
            <a:r>
              <a:rPr lang="fr-FR" err="1"/>
              <a:t>title</a:t>
            </a:r>
            <a:endParaRPr lang="fr-FR"/>
          </a:p>
        </p:txBody>
      </p:sp>
      <p:sp>
        <p:nvSpPr>
          <p:cNvPr id="7" name="Espace réservé du texte 13">
            <a:extLst>
              <a:ext uri="{FF2B5EF4-FFF2-40B4-BE49-F238E27FC236}">
                <a16:creationId xmlns:a16="http://schemas.microsoft.com/office/drawing/2014/main" id="{120D805E-45A1-77A2-F52E-182B831F281A}"/>
              </a:ext>
            </a:extLst>
          </p:cNvPr>
          <p:cNvSpPr>
            <a:spLocks noGrp="1"/>
          </p:cNvSpPr>
          <p:nvPr>
            <p:ph type="body" sz="quarter" idx="15" hasCustomPrompt="1"/>
          </p:nvPr>
        </p:nvSpPr>
        <p:spPr>
          <a:xfrm>
            <a:off x="7545600" y="2988472"/>
            <a:ext cx="3600000" cy="1771200"/>
          </a:xfrm>
          <a:prstGeom prst="rect">
            <a:avLst/>
          </a:prstGeom>
        </p:spPr>
        <p:txBody>
          <a:bodyPr tIns="90000" bIns="90000"/>
          <a:lstStyle>
            <a:lvl1pPr marL="0" indent="0">
              <a:buNone/>
              <a:defRPr sz="1600" baseline="0"/>
            </a:lvl1pPr>
          </a:lstStyle>
          <a:p>
            <a:pPr lvl="0"/>
            <a:r>
              <a:rPr lang="fr-FR"/>
              <a:t>Insert </a:t>
            </a:r>
            <a:r>
              <a:rPr lang="fr-FR" err="1"/>
              <a:t>text</a:t>
            </a:r>
            <a:endParaRPr lang="fr-FR"/>
          </a:p>
        </p:txBody>
      </p:sp>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Espace réservé pour une image  13">
            <a:extLst>
              <a:ext uri="{FF2B5EF4-FFF2-40B4-BE49-F238E27FC236}">
                <a16:creationId xmlns:a16="http://schemas.microsoft.com/office/drawing/2014/main" id="{A734E1F1-088C-1700-FD21-806CCBD28D33}"/>
              </a:ext>
            </a:extLst>
          </p:cNvPr>
          <p:cNvSpPr>
            <a:spLocks noGrp="1"/>
          </p:cNvSpPr>
          <p:nvPr>
            <p:ph type="pic" sz="quarter" idx="16" hasCustomPrompt="1"/>
          </p:nvPr>
        </p:nvSpPr>
        <p:spPr>
          <a:xfrm>
            <a:off x="0" y="1274400"/>
            <a:ext cx="6076800" cy="5500800"/>
          </a:xfrm>
          <a:prstGeom prst="rect">
            <a:avLst/>
          </a:prstGeom>
        </p:spPr>
        <p:txBody>
          <a:bodyPr/>
          <a:lstStyle>
            <a:lvl1pPr marL="0" indent="0">
              <a:buNone/>
              <a:defRPr/>
            </a:lvl1pPr>
          </a:lstStyle>
          <a:p>
            <a:r>
              <a:rPr lang="fr-FR" dirty="0"/>
              <a:t>Insert </a:t>
            </a:r>
            <a:r>
              <a:rPr lang="fr-FR" dirty="0" err="1"/>
              <a:t>picture</a:t>
            </a:r>
            <a:endParaRPr lang="fr-FR" dirty="0"/>
          </a:p>
        </p:txBody>
      </p:sp>
      <p:pic>
        <p:nvPicPr>
          <p:cNvPr id="5" name="Google Shape;55;p13">
            <a:extLst>
              <a:ext uri="{FF2B5EF4-FFF2-40B4-BE49-F238E27FC236}">
                <a16:creationId xmlns:a16="http://schemas.microsoft.com/office/drawing/2014/main" id="{17A97F1C-87BE-4F7C-D7F1-6188743180C5}"/>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2261558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 text 02">
    <p:spTree>
      <p:nvGrpSpPr>
        <p:cNvPr id="1" name=""/>
        <p:cNvGrpSpPr/>
        <p:nvPr/>
      </p:nvGrpSpPr>
      <p:grpSpPr>
        <a:xfrm>
          <a:off x="0" y="0"/>
          <a:ext cx="0" cy="0"/>
          <a:chOff x="0" y="0"/>
          <a:chExt cx="0" cy="0"/>
        </a:xfrm>
      </p:grpSpPr>
      <p:sp>
        <p:nvSpPr>
          <p:cNvPr id="15" name="Espace réservé du texte 9">
            <a:extLst>
              <a:ext uri="{FF2B5EF4-FFF2-40B4-BE49-F238E27FC236}">
                <a16:creationId xmlns:a16="http://schemas.microsoft.com/office/drawing/2014/main" id="{53B37D07-63E1-66FA-44D4-965C0628EFAE}"/>
              </a:ext>
            </a:extLst>
          </p:cNvPr>
          <p:cNvSpPr>
            <a:spLocks noGrp="1"/>
          </p:cNvSpPr>
          <p:nvPr>
            <p:ph type="body" sz="quarter" idx="17" hasCustomPrompt="1"/>
          </p:nvPr>
        </p:nvSpPr>
        <p:spPr>
          <a:xfrm>
            <a:off x="6083999" y="1314000"/>
            <a:ext cx="5399999" cy="19908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a:t>Slide </a:t>
            </a:r>
            <a:r>
              <a:rPr lang="fr-FR" err="1"/>
              <a:t>title</a:t>
            </a:r>
            <a:endParaRPr lang="fr-FR"/>
          </a:p>
        </p:txBody>
      </p:sp>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8" name="Espace réservé du texte 9">
            <a:extLst>
              <a:ext uri="{FF2B5EF4-FFF2-40B4-BE49-F238E27FC236}">
                <a16:creationId xmlns:a16="http://schemas.microsoft.com/office/drawing/2014/main" id="{EB5E9471-944E-B567-AE58-F97F615C2596}"/>
              </a:ext>
            </a:extLst>
          </p:cNvPr>
          <p:cNvSpPr>
            <a:spLocks noGrp="1"/>
          </p:cNvSpPr>
          <p:nvPr>
            <p:ph type="body" sz="quarter" idx="14" hasCustomPrompt="1"/>
          </p:nvPr>
        </p:nvSpPr>
        <p:spPr>
          <a:xfrm>
            <a:off x="1166400" y="4212000"/>
            <a:ext cx="3009600" cy="12456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a:t>1st </a:t>
            </a:r>
            <a:r>
              <a:rPr lang="fr-FR" err="1"/>
              <a:t>level</a:t>
            </a:r>
            <a:endParaRPr lang="fr-FR"/>
          </a:p>
          <a:p>
            <a:pPr lvl="1"/>
            <a:r>
              <a:rPr lang="fr-FR"/>
              <a:t>2nd </a:t>
            </a:r>
            <a:r>
              <a:rPr lang="fr-FR" err="1"/>
              <a:t>level</a:t>
            </a:r>
            <a:endParaRPr lang="fr-FR"/>
          </a:p>
          <a:p>
            <a:pPr lvl="2"/>
            <a:r>
              <a:rPr lang="fr-FR"/>
              <a:t>3rd </a:t>
            </a:r>
            <a:r>
              <a:rPr lang="fr-FR" err="1"/>
              <a:t>level</a:t>
            </a:r>
            <a:endParaRPr lang="fr-FR"/>
          </a:p>
          <a:p>
            <a:pPr lvl="2"/>
            <a:endParaRPr lang="fr-FR"/>
          </a:p>
        </p:txBody>
      </p:sp>
      <p:sp>
        <p:nvSpPr>
          <p:cNvPr id="10" name="Espace réservé du texte 9">
            <a:extLst>
              <a:ext uri="{FF2B5EF4-FFF2-40B4-BE49-F238E27FC236}">
                <a16:creationId xmlns:a16="http://schemas.microsoft.com/office/drawing/2014/main" id="{A8492334-9660-098A-8C9C-95C9C28EEE00}"/>
              </a:ext>
            </a:extLst>
          </p:cNvPr>
          <p:cNvSpPr>
            <a:spLocks noGrp="1"/>
          </p:cNvSpPr>
          <p:nvPr>
            <p:ph type="body" sz="quarter" idx="15" hasCustomPrompt="1"/>
          </p:nvPr>
        </p:nvSpPr>
        <p:spPr>
          <a:xfrm>
            <a:off x="4586400" y="4212000"/>
            <a:ext cx="3009600" cy="12456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a:t>1st </a:t>
            </a:r>
            <a:r>
              <a:rPr lang="fr-FR" err="1"/>
              <a:t>level</a:t>
            </a:r>
            <a:endParaRPr lang="fr-FR"/>
          </a:p>
          <a:p>
            <a:pPr lvl="1"/>
            <a:r>
              <a:rPr lang="fr-FR"/>
              <a:t>2nd </a:t>
            </a:r>
            <a:r>
              <a:rPr lang="fr-FR" err="1"/>
              <a:t>level</a:t>
            </a:r>
            <a:endParaRPr lang="fr-FR"/>
          </a:p>
          <a:p>
            <a:pPr lvl="2"/>
            <a:r>
              <a:rPr lang="fr-FR"/>
              <a:t>3rd </a:t>
            </a:r>
            <a:r>
              <a:rPr lang="fr-FR" err="1"/>
              <a:t>level</a:t>
            </a:r>
            <a:endParaRPr lang="fr-FR"/>
          </a:p>
          <a:p>
            <a:pPr lvl="2"/>
            <a:endParaRPr lang="fr-FR"/>
          </a:p>
        </p:txBody>
      </p:sp>
      <p:sp>
        <p:nvSpPr>
          <p:cNvPr id="12" name="Espace réservé du texte 9">
            <a:extLst>
              <a:ext uri="{FF2B5EF4-FFF2-40B4-BE49-F238E27FC236}">
                <a16:creationId xmlns:a16="http://schemas.microsoft.com/office/drawing/2014/main" id="{FCFB3346-350B-D311-15D4-DCEF28EE0C68}"/>
              </a:ext>
            </a:extLst>
          </p:cNvPr>
          <p:cNvSpPr>
            <a:spLocks noGrp="1"/>
          </p:cNvSpPr>
          <p:nvPr>
            <p:ph type="body" sz="quarter" idx="16" hasCustomPrompt="1"/>
          </p:nvPr>
        </p:nvSpPr>
        <p:spPr>
          <a:xfrm>
            <a:off x="8006400" y="4212000"/>
            <a:ext cx="3009600" cy="12456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a:t>1st </a:t>
            </a:r>
            <a:r>
              <a:rPr lang="fr-FR" err="1"/>
              <a:t>level</a:t>
            </a:r>
            <a:endParaRPr lang="fr-FR"/>
          </a:p>
          <a:p>
            <a:pPr lvl="1"/>
            <a:r>
              <a:rPr lang="fr-FR"/>
              <a:t>2nd </a:t>
            </a:r>
            <a:r>
              <a:rPr lang="fr-FR" err="1"/>
              <a:t>level</a:t>
            </a:r>
            <a:endParaRPr lang="fr-FR"/>
          </a:p>
          <a:p>
            <a:pPr lvl="2"/>
            <a:r>
              <a:rPr lang="fr-FR"/>
              <a:t>3rd </a:t>
            </a:r>
            <a:r>
              <a:rPr lang="fr-FR" err="1"/>
              <a:t>level</a:t>
            </a:r>
            <a:endParaRPr lang="fr-FR"/>
          </a:p>
          <a:p>
            <a:pPr lvl="2"/>
            <a:endParaRPr lang="fr-FR"/>
          </a:p>
        </p:txBody>
      </p:sp>
      <p:sp>
        <p:nvSpPr>
          <p:cNvPr id="4" name="Espace réservé pour une image  3">
            <a:extLst>
              <a:ext uri="{FF2B5EF4-FFF2-40B4-BE49-F238E27FC236}">
                <a16:creationId xmlns:a16="http://schemas.microsoft.com/office/drawing/2014/main" id="{672B360B-B816-1F3E-D53F-72682FE9CFC4}"/>
              </a:ext>
            </a:extLst>
          </p:cNvPr>
          <p:cNvSpPr>
            <a:spLocks noGrp="1"/>
          </p:cNvSpPr>
          <p:nvPr>
            <p:ph type="pic" sz="quarter" idx="13" hasCustomPrompt="1"/>
          </p:nvPr>
        </p:nvSpPr>
        <p:spPr>
          <a:xfrm>
            <a:off x="0" y="949910"/>
            <a:ext cx="5338800" cy="2941689"/>
          </a:xfrm>
          <a:prstGeom prst="rect">
            <a:avLst/>
          </a:prstGeom>
        </p:spPr>
        <p:txBody>
          <a:bodyPr/>
          <a:lstStyle>
            <a:lvl1pPr marL="0" indent="0">
              <a:buNone/>
              <a:defRPr/>
            </a:lvl1pPr>
          </a:lstStyle>
          <a:p>
            <a:r>
              <a:rPr lang="fr-FR" dirty="0"/>
              <a:t>Insert </a:t>
            </a:r>
            <a:r>
              <a:rPr lang="fr-FR" dirty="0" err="1"/>
              <a:t>picture</a:t>
            </a:r>
            <a:endParaRPr lang="fr-FR" dirty="0"/>
          </a:p>
        </p:txBody>
      </p:sp>
      <p:pic>
        <p:nvPicPr>
          <p:cNvPr id="5" name="Google Shape;55;p13">
            <a:extLst>
              <a:ext uri="{FF2B5EF4-FFF2-40B4-BE49-F238E27FC236}">
                <a16:creationId xmlns:a16="http://schemas.microsoft.com/office/drawing/2014/main" id="{C1D838A9-326E-9068-092F-C8D7638A0BB0}"/>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312994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9" name="Espace réservé du graphique 8">
            <a:extLst>
              <a:ext uri="{FF2B5EF4-FFF2-40B4-BE49-F238E27FC236}">
                <a16:creationId xmlns:a16="http://schemas.microsoft.com/office/drawing/2014/main" id="{D7CB6345-F86B-6991-85D0-DD3437AE32C3}"/>
              </a:ext>
            </a:extLst>
          </p:cNvPr>
          <p:cNvSpPr>
            <a:spLocks noGrp="1"/>
          </p:cNvSpPr>
          <p:nvPr>
            <p:ph type="chart" sz="quarter" idx="15" hasCustomPrompt="1"/>
          </p:nvPr>
        </p:nvSpPr>
        <p:spPr>
          <a:xfrm>
            <a:off x="4886324" y="1822118"/>
            <a:ext cx="6181129" cy="3930288"/>
          </a:xfrm>
          <a:prstGeom prst="rect">
            <a:avLst/>
          </a:prstGeom>
        </p:spPr>
        <p:txBody>
          <a:bodyPr/>
          <a:lstStyle>
            <a:lvl1pPr marL="0" indent="0">
              <a:buNone/>
              <a:defRPr baseline="0"/>
            </a:lvl1pPr>
          </a:lstStyle>
          <a:p>
            <a:r>
              <a:rPr lang="fr-FR" dirty="0"/>
              <a:t>Insert chart</a:t>
            </a:r>
          </a:p>
        </p:txBody>
      </p:sp>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Espace réservé du texte 9">
            <a:extLst>
              <a:ext uri="{FF2B5EF4-FFF2-40B4-BE49-F238E27FC236}">
                <a16:creationId xmlns:a16="http://schemas.microsoft.com/office/drawing/2014/main" id="{410E49FD-3EF5-0980-EC65-C53A680E6BD3}"/>
              </a:ext>
            </a:extLst>
          </p:cNvPr>
          <p:cNvSpPr>
            <a:spLocks noGrp="1"/>
          </p:cNvSpPr>
          <p:nvPr>
            <p:ph type="body" sz="quarter" idx="12" hasCustomPrompt="1"/>
          </p:nvPr>
        </p:nvSpPr>
        <p:spPr>
          <a:xfrm>
            <a:off x="1166399" y="1822120"/>
            <a:ext cx="3574800" cy="3930288"/>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a:t>1st </a:t>
            </a:r>
            <a:r>
              <a:rPr lang="fr-FR" err="1"/>
              <a:t>level</a:t>
            </a:r>
            <a:endParaRPr lang="fr-FR"/>
          </a:p>
          <a:p>
            <a:pPr lvl="1"/>
            <a:r>
              <a:rPr lang="fr-FR"/>
              <a:t>2nd </a:t>
            </a:r>
            <a:r>
              <a:rPr lang="fr-FR" err="1"/>
              <a:t>level</a:t>
            </a:r>
            <a:endParaRPr lang="fr-FR"/>
          </a:p>
          <a:p>
            <a:pPr lvl="2"/>
            <a:r>
              <a:rPr lang="fr-FR"/>
              <a:t>3rd </a:t>
            </a:r>
            <a:r>
              <a:rPr lang="fr-FR" err="1"/>
              <a:t>level</a:t>
            </a:r>
            <a:endParaRPr lang="fr-FR"/>
          </a:p>
          <a:p>
            <a:pPr lvl="2"/>
            <a:endParaRPr lang="fr-FR"/>
          </a:p>
        </p:txBody>
      </p:sp>
      <p:sp>
        <p:nvSpPr>
          <p:cNvPr id="10" name="Espace réservé du texte 5">
            <a:extLst>
              <a:ext uri="{FF2B5EF4-FFF2-40B4-BE49-F238E27FC236}">
                <a16:creationId xmlns:a16="http://schemas.microsoft.com/office/drawing/2014/main" id="{D65DC52C-06C7-96D5-F3FF-40058FE6741F}"/>
              </a:ext>
            </a:extLst>
          </p:cNvPr>
          <p:cNvSpPr>
            <a:spLocks noGrp="1"/>
          </p:cNvSpPr>
          <p:nvPr>
            <p:ph type="body" sz="quarter" idx="14" hasCustomPrompt="1"/>
          </p:nvPr>
        </p:nvSpPr>
        <p:spPr>
          <a:xfrm>
            <a:off x="1166399" y="896999"/>
            <a:ext cx="9889528"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a:t>Slide </a:t>
            </a:r>
            <a:r>
              <a:rPr lang="fr-FR" err="1"/>
              <a:t>title</a:t>
            </a:r>
            <a:endParaRPr lang="fr-FR"/>
          </a:p>
        </p:txBody>
      </p:sp>
      <p:pic>
        <p:nvPicPr>
          <p:cNvPr id="4" name="Google Shape;55;p13">
            <a:extLst>
              <a:ext uri="{FF2B5EF4-FFF2-40B4-BE49-F238E27FC236}">
                <a16:creationId xmlns:a16="http://schemas.microsoft.com/office/drawing/2014/main" id="{F9371F6D-E4C1-07D8-E377-0402D64A48D3}"/>
              </a:ext>
            </a:extLst>
          </p:cNvPr>
          <p:cNvPicPr preferRelativeResize="0"/>
          <p:nvPr userDrawn="1"/>
        </p:nvPicPr>
        <p:blipFill rotWithShape="1">
          <a:blip r:embed="rId3">
            <a:alphaModFix/>
          </a:blip>
          <a:srcRect l="15055" t="37105" r="13825" b="37213"/>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045291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4" name="Google Shape;55;p13">
            <a:extLst>
              <a:ext uri="{FF2B5EF4-FFF2-40B4-BE49-F238E27FC236}">
                <a16:creationId xmlns:a16="http://schemas.microsoft.com/office/drawing/2014/main" id="{44F64379-712D-6727-0CB9-950E83DA8069}"/>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2151313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Google Shape;712;p38">
            <a:extLst>
              <a:ext uri="{FF2B5EF4-FFF2-40B4-BE49-F238E27FC236}">
                <a16:creationId xmlns:a16="http://schemas.microsoft.com/office/drawing/2014/main" id="{AE5E0D20-F0E8-2BDB-6A93-E8BC37A9A0A1}"/>
              </a:ext>
            </a:extLst>
          </p:cNvPr>
          <p:cNvSpPr/>
          <p:nvPr userDrawn="1"/>
        </p:nvSpPr>
        <p:spPr>
          <a:xfrm>
            <a:off x="0" y="0"/>
            <a:ext cx="12192000" cy="6786000"/>
          </a:xfrm>
          <a:prstGeom prst="rect">
            <a:avLst/>
          </a:prstGeom>
          <a:solidFill>
            <a:srgbClr val="FF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 name="Image 5">
            <a:extLst>
              <a:ext uri="{FF2B5EF4-FFF2-40B4-BE49-F238E27FC236}">
                <a16:creationId xmlns:a16="http://schemas.microsoft.com/office/drawing/2014/main" id="{D241162E-9082-6A1A-5428-DE56DBE85315}"/>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r="24428" b="29255"/>
          <a:stretch/>
        </p:blipFill>
        <p:spPr>
          <a:xfrm>
            <a:off x="3980017" y="457703"/>
            <a:ext cx="4231968" cy="5942594"/>
          </a:xfrm>
          <a:prstGeom prst="rect">
            <a:avLst/>
          </a:prstGeom>
        </p:spPr>
      </p:pic>
      <p:pic>
        <p:nvPicPr>
          <p:cNvPr id="3" name="Image 2">
            <a:extLst>
              <a:ext uri="{FF2B5EF4-FFF2-40B4-BE49-F238E27FC236}">
                <a16:creationId xmlns:a16="http://schemas.microsoft.com/office/drawing/2014/main" id="{78123BD1-D735-7EE0-A128-8E09EF12F46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404731" y="5659031"/>
            <a:ext cx="1416570" cy="720000"/>
          </a:xfrm>
          <a:prstGeom prst="rect">
            <a:avLst/>
          </a:prstGeom>
        </p:spPr>
      </p:pic>
      <p:sp>
        <p:nvSpPr>
          <p:cNvPr id="11" name="Google Shape;57;p13">
            <a:extLst>
              <a:ext uri="{FF2B5EF4-FFF2-40B4-BE49-F238E27FC236}">
                <a16:creationId xmlns:a16="http://schemas.microsoft.com/office/drawing/2014/main" id="{2A7B5FF5-5B6D-C023-CB62-A35DE8BEC530}"/>
              </a:ext>
            </a:extLst>
          </p:cNvPr>
          <p:cNvSpPr txBox="1">
            <a:spLocks noGrp="1" noRot="1" noMove="1" noResize="1" noEditPoints="1" noAdjustHandles="1" noChangeArrowheads="1" noChangeShapeType="1"/>
          </p:cNvSpPr>
          <p:nvPr userDrawn="1"/>
        </p:nvSpPr>
        <p:spPr>
          <a:xfrm>
            <a:off x="6507601" y="2856424"/>
            <a:ext cx="4313700" cy="92329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FR" sz="4800" b="0">
                <a:solidFill>
                  <a:srgbClr val="EE7A0D"/>
                </a:solidFill>
                <a:latin typeface="Rubik Medium" panose="02000604000000020004" pitchFamily="2" charset="-79"/>
                <a:ea typeface="Rubik"/>
                <a:cs typeface="Rubik Medium" panose="02000604000000020004" pitchFamily="2" charset="-79"/>
                <a:sym typeface="Rubik"/>
              </a:rPr>
              <a:t>THANK YOU!</a:t>
            </a:r>
            <a:endParaRPr sz="4800" b="0">
              <a:solidFill>
                <a:srgbClr val="EE7A0D"/>
              </a:solidFill>
              <a:latin typeface="Rubik Medium" panose="02000604000000020004" pitchFamily="2" charset="-79"/>
              <a:ea typeface="Rubik"/>
              <a:cs typeface="Rubik Medium" panose="02000604000000020004" pitchFamily="2" charset="-79"/>
              <a:sym typeface="Rubik"/>
            </a:endParaRPr>
          </a:p>
        </p:txBody>
      </p:sp>
      <p:pic>
        <p:nvPicPr>
          <p:cNvPr id="8" name="Image 7">
            <a:extLst>
              <a:ext uri="{FF2B5EF4-FFF2-40B4-BE49-F238E27FC236}">
                <a16:creationId xmlns:a16="http://schemas.microsoft.com/office/drawing/2014/main" id="{4864B795-25B7-532B-44E8-69B7FA68D259}"/>
              </a:ext>
            </a:extLst>
          </p:cNvPr>
          <p:cNvPicPr>
            <a:picLocks noGrp="1" noRot="1" noChangeAspect="1" noMove="1" noResize="1" noEditPoints="1" noAdjustHandles="1" noChangeArrowheads="1" noChangeShapeType="1" noCrop="1"/>
          </p:cNvPicPr>
          <p:nvPr userDrawn="1"/>
        </p:nvPicPr>
        <p:blipFill rotWithShape="1">
          <a:blip r:embed="rId4">
            <a:extLst>
              <a:ext uri="{28A0092B-C50C-407E-A947-70E740481C1C}">
                <a14:useLocalDpi xmlns:a14="http://schemas.microsoft.com/office/drawing/2010/main" val="0"/>
              </a:ext>
            </a:extLst>
          </a:blip>
          <a:srcRect l="36920" t="24409" r="1234" b="17500"/>
          <a:stretch/>
        </p:blipFill>
        <p:spPr>
          <a:xfrm>
            <a:off x="0" y="457703"/>
            <a:ext cx="7587506" cy="6208910"/>
          </a:xfrm>
          <a:prstGeom prst="rect">
            <a:avLst/>
          </a:prstGeom>
        </p:spPr>
      </p:pic>
      <p:sp>
        <p:nvSpPr>
          <p:cNvPr id="2" name="Rectangle 1">
            <a:extLst>
              <a:ext uri="{FF2B5EF4-FFF2-40B4-BE49-F238E27FC236}">
                <a16:creationId xmlns:a16="http://schemas.microsoft.com/office/drawing/2014/main" id="{408F679C-47BC-985E-87A9-6D7D6E2C55E0}"/>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5" name="Google Shape;55;p13">
            <a:extLst>
              <a:ext uri="{FF2B5EF4-FFF2-40B4-BE49-F238E27FC236}">
                <a16:creationId xmlns:a16="http://schemas.microsoft.com/office/drawing/2014/main" id="{60726110-8D27-389B-A9DE-B3DC40FB9830}"/>
              </a:ext>
            </a:extLst>
          </p:cNvPr>
          <p:cNvPicPr preferRelativeResize="0"/>
          <p:nvPr userDrawn="1"/>
        </p:nvPicPr>
        <p:blipFill>
          <a:blip r:embed="rId5">
            <a:extLst>
              <a:ext uri="{28A0092B-C50C-407E-A947-70E740481C1C}">
                <a14:useLocalDpi xmlns:a14="http://schemas.microsoft.com/office/drawing/2010/main" val="0"/>
              </a:ext>
            </a:extLst>
          </a:blip>
          <a:srcRect t="1842" b="1842"/>
          <a:stretch/>
        </p:blipFill>
        <p:spPr>
          <a:xfrm>
            <a:off x="9446466" y="2025333"/>
            <a:ext cx="1333100" cy="481396"/>
          </a:xfrm>
          <a:prstGeom prst="rect">
            <a:avLst/>
          </a:prstGeom>
          <a:noFill/>
          <a:ln>
            <a:noFill/>
          </a:ln>
        </p:spPr>
      </p:pic>
    </p:spTree>
    <p:extLst>
      <p:ext uri="{BB962C8B-B14F-4D97-AF65-F5344CB8AC3E}">
        <p14:creationId xmlns:p14="http://schemas.microsoft.com/office/powerpoint/2010/main" val="1034649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FFFB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123BD1-D735-7EE0-A128-8E09EF12F4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8388" y="5659031"/>
            <a:ext cx="1416570" cy="720000"/>
          </a:xfrm>
          <a:prstGeom prst="rect">
            <a:avLst/>
          </a:prstGeom>
        </p:spPr>
      </p:pic>
      <p:sp>
        <p:nvSpPr>
          <p:cNvPr id="2" name="Rectangle 1">
            <a:extLst>
              <a:ext uri="{FF2B5EF4-FFF2-40B4-BE49-F238E27FC236}">
                <a16:creationId xmlns:a16="http://schemas.microsoft.com/office/drawing/2014/main" id="{4215468E-31DD-3B68-EF84-1622F29F1F1C}"/>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5" name="Espace réservé du texte 4">
            <a:extLst>
              <a:ext uri="{FF2B5EF4-FFF2-40B4-BE49-F238E27FC236}">
                <a16:creationId xmlns:a16="http://schemas.microsoft.com/office/drawing/2014/main" id="{150E96B4-9881-D23B-B4C7-02000E76DC9A}"/>
              </a:ext>
            </a:extLst>
          </p:cNvPr>
          <p:cNvSpPr>
            <a:spLocks noGrp="1"/>
          </p:cNvSpPr>
          <p:nvPr>
            <p:ph type="body" sz="quarter" idx="10" hasCustomPrompt="1"/>
          </p:nvPr>
        </p:nvSpPr>
        <p:spPr>
          <a:xfrm>
            <a:off x="1267199" y="3204000"/>
            <a:ext cx="4320000" cy="1332000"/>
          </a:xfrm>
          <a:prstGeom prst="rect">
            <a:avLst/>
          </a:prstGeom>
        </p:spPr>
        <p:txBody>
          <a:bodyPr tIns="90000" bIns="90000"/>
          <a:lstStyle>
            <a:lvl1pPr marL="0" indent="0">
              <a:buNone/>
              <a:defRPr sz="3600" cap="all" baseline="0">
                <a:solidFill>
                  <a:schemeClr val="bg2"/>
                </a:solidFill>
                <a:latin typeface="Rubik Medium"/>
              </a:defRPr>
            </a:lvl1pPr>
          </a:lstStyle>
          <a:p>
            <a:pPr lvl="0"/>
            <a:r>
              <a:rPr lang="fr-FR" dirty="0"/>
              <a:t>PRESENTATION TITLE</a:t>
            </a:r>
          </a:p>
        </p:txBody>
      </p:sp>
      <p:sp>
        <p:nvSpPr>
          <p:cNvPr id="7" name="Espace réservé du texte 6">
            <a:extLst>
              <a:ext uri="{FF2B5EF4-FFF2-40B4-BE49-F238E27FC236}">
                <a16:creationId xmlns:a16="http://schemas.microsoft.com/office/drawing/2014/main" id="{3CC4F3C6-39FF-5D17-B730-B57C54A781D5}"/>
              </a:ext>
            </a:extLst>
          </p:cNvPr>
          <p:cNvSpPr>
            <a:spLocks noGrp="1"/>
          </p:cNvSpPr>
          <p:nvPr>
            <p:ph type="body" sz="quarter" idx="11" hasCustomPrompt="1"/>
          </p:nvPr>
        </p:nvSpPr>
        <p:spPr>
          <a:xfrm>
            <a:off x="1267199" y="4572000"/>
            <a:ext cx="4320000" cy="471487"/>
          </a:xfrm>
          <a:prstGeom prst="rect">
            <a:avLst/>
          </a:prstGeom>
        </p:spPr>
        <p:txBody>
          <a:bodyPr tIns="90000" bIns="90000"/>
          <a:lstStyle>
            <a:lvl1pPr marL="0" indent="0">
              <a:buNone/>
              <a:defRPr sz="2000" cap="none" baseline="0"/>
            </a:lvl1pPr>
            <a:lvl5pPr marL="1828755" indent="0">
              <a:buNone/>
              <a:defRPr/>
            </a:lvl5pPr>
          </a:lstStyle>
          <a:p>
            <a:pPr lvl="0"/>
            <a:r>
              <a:rPr lang="fr-FR" dirty="0"/>
              <a:t>Date</a:t>
            </a:r>
          </a:p>
        </p:txBody>
      </p:sp>
      <p:sp>
        <p:nvSpPr>
          <p:cNvPr id="4" name="TextBox 3">
            <a:extLst>
              <a:ext uri="{FF2B5EF4-FFF2-40B4-BE49-F238E27FC236}">
                <a16:creationId xmlns:a16="http://schemas.microsoft.com/office/drawing/2014/main" id="{908D70A3-A474-C44A-F08A-2E680C27F4D5}"/>
              </a:ext>
            </a:extLst>
          </p:cNvPr>
          <p:cNvSpPr txBox="1"/>
          <p:nvPr userDrawn="1"/>
        </p:nvSpPr>
        <p:spPr>
          <a:xfrm>
            <a:off x="1267199" y="5079487"/>
            <a:ext cx="4320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3B3C3A"/>
                </a:solidFill>
                <a:effectLst/>
                <a:uLnTx/>
                <a:uFillTx/>
                <a:latin typeface="Rubik"/>
                <a:ea typeface="+mn-ea"/>
                <a:cs typeface="+mn-cs"/>
              </a:rPr>
              <a:t>www.solina.com</a:t>
            </a:r>
            <a:endParaRPr kumimoji="0" lang="en-US" sz="1400" b="0" i="0" u="none" strike="noStrike" kern="1200" cap="none" spc="0" normalizeH="0" baseline="0" noProof="0" dirty="0">
              <a:ln>
                <a:noFill/>
              </a:ln>
              <a:solidFill>
                <a:srgbClr val="3B3C3A"/>
              </a:solidFill>
              <a:effectLst/>
              <a:uLnTx/>
              <a:uFillTx/>
              <a:latin typeface="Rubik"/>
              <a:ea typeface="+mn-ea"/>
              <a:cs typeface="+mn-cs"/>
            </a:endParaRPr>
          </a:p>
        </p:txBody>
      </p:sp>
      <p:pic>
        <p:nvPicPr>
          <p:cNvPr id="17" name="Picture 16">
            <a:extLst>
              <a:ext uri="{FF2B5EF4-FFF2-40B4-BE49-F238E27FC236}">
                <a16:creationId xmlns:a16="http://schemas.microsoft.com/office/drawing/2014/main" id="{550FB413-5FF9-D858-F65F-2277B6774C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68159" y="-152379"/>
            <a:ext cx="8221740" cy="7162758"/>
          </a:xfrm>
          <a:prstGeom prst="rect">
            <a:avLst/>
          </a:prstGeom>
        </p:spPr>
      </p:pic>
      <p:pic>
        <p:nvPicPr>
          <p:cNvPr id="18" name="Google Shape;55;p13">
            <a:extLst>
              <a:ext uri="{FF2B5EF4-FFF2-40B4-BE49-F238E27FC236}">
                <a16:creationId xmlns:a16="http://schemas.microsoft.com/office/drawing/2014/main" id="{708C02E7-0C07-D86F-7E2E-A8D494C1F1E9}"/>
              </a:ext>
            </a:extLst>
          </p:cNvPr>
          <p:cNvPicPr preferRelativeResize="0"/>
          <p:nvPr userDrawn="1"/>
        </p:nvPicPr>
        <p:blipFill>
          <a:blip r:embed="rId4">
            <a:extLst>
              <a:ext uri="{28A0092B-C50C-407E-A947-70E740481C1C}">
                <a14:useLocalDpi xmlns:a14="http://schemas.microsoft.com/office/drawing/2010/main" val="0"/>
              </a:ext>
            </a:extLst>
          </a:blip>
          <a:srcRect t="1842" b="1842"/>
          <a:stretch/>
        </p:blipFill>
        <p:spPr>
          <a:xfrm>
            <a:off x="1267199" y="2315635"/>
            <a:ext cx="1333100" cy="481396"/>
          </a:xfrm>
          <a:prstGeom prst="rect">
            <a:avLst/>
          </a:prstGeom>
          <a:noFill/>
          <a:ln>
            <a:noFill/>
          </a:ln>
        </p:spPr>
      </p:pic>
    </p:spTree>
    <p:extLst>
      <p:ext uri="{BB962C8B-B14F-4D97-AF65-F5344CB8AC3E}">
        <p14:creationId xmlns:p14="http://schemas.microsoft.com/office/powerpoint/2010/main" val="2550090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amble">
    <p:spTree>
      <p:nvGrpSpPr>
        <p:cNvPr id="1" name=""/>
        <p:cNvGrpSpPr/>
        <p:nvPr/>
      </p:nvGrpSpPr>
      <p:grpSpPr>
        <a:xfrm>
          <a:off x="0" y="0"/>
          <a:ext cx="0" cy="0"/>
          <a:chOff x="0" y="0"/>
          <a:chExt cx="0" cy="0"/>
        </a:xfrm>
      </p:grpSpPr>
      <p:sp>
        <p:nvSpPr>
          <p:cNvPr id="7" name="Google Shape;712;p38">
            <a:extLst>
              <a:ext uri="{FF2B5EF4-FFF2-40B4-BE49-F238E27FC236}">
                <a16:creationId xmlns:a16="http://schemas.microsoft.com/office/drawing/2014/main" id="{E0389E48-9B1D-CED2-13A4-6D2E89FF5D41}"/>
              </a:ext>
            </a:extLst>
          </p:cNvPr>
          <p:cNvSpPr>
            <a:spLocks noGrp="1" noRot="1" noMove="1" noResize="1" noEditPoints="1" noAdjustHandles="1" noChangeArrowheads="1" noChangeShapeType="1"/>
          </p:cNvSpPr>
          <p:nvPr userDrawn="1"/>
        </p:nvSpPr>
        <p:spPr>
          <a:xfrm>
            <a:off x="0" y="0"/>
            <a:ext cx="6096000" cy="6786000"/>
          </a:xfrm>
          <a:prstGeom prst="rect">
            <a:avLst/>
          </a:prstGeom>
          <a:solidFill>
            <a:srgbClr val="FFFB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B3C3A"/>
              </a:solidFill>
              <a:effectLst/>
              <a:uLnTx/>
              <a:uFillTx/>
              <a:latin typeface="Rubik"/>
              <a:ea typeface="+mn-ea"/>
              <a:cs typeface="+mn-cs"/>
            </a:endParaRPr>
          </a:p>
        </p:txBody>
      </p:sp>
      <p:sp>
        <p:nvSpPr>
          <p:cNvPr id="6" name="Espace réservé du numéro de diapositive 5">
            <a:extLst>
              <a:ext uri="{FF2B5EF4-FFF2-40B4-BE49-F238E27FC236}">
                <a16:creationId xmlns:a16="http://schemas.microsoft.com/office/drawing/2014/main" id="{63A9DC94-37F1-3459-F528-025628C10A36}"/>
              </a:ext>
            </a:extLst>
          </p:cNvPr>
          <p:cNvSpPr>
            <a:spLocks noGrp="1"/>
          </p:cNvSpPr>
          <p:nvPr>
            <p:ph type="sldNum" sz="quarter" idx="12"/>
          </p:nvPr>
        </p:nvSpPr>
        <p:spPr>
          <a:xfrm>
            <a:off x="86106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04CD59-8BAC-40ED-9B24-3D1E4C500F00}" type="slidenum">
              <a:rPr kumimoji="0" lang="fr-FR" sz="1800" b="0" i="0" u="none" strike="noStrike" kern="1200" cap="none" spc="0" normalizeH="0" baseline="0" noProof="0" smtClean="0">
                <a:ln>
                  <a:noFill/>
                </a:ln>
                <a:solidFill>
                  <a:srgbClr val="3B3C3A"/>
                </a:solidFill>
                <a:effectLst/>
                <a:uLnTx/>
                <a:uFillTx/>
                <a:latin typeface="Rubi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fr-FR" sz="1800" b="0" i="0" u="none" strike="noStrike" kern="1200" cap="none" spc="0" normalizeH="0" baseline="0" noProof="0">
              <a:ln>
                <a:noFill/>
              </a:ln>
              <a:solidFill>
                <a:srgbClr val="3B3C3A"/>
              </a:solidFill>
              <a:effectLst/>
              <a:uLnTx/>
              <a:uFillTx/>
              <a:latin typeface="Rubik"/>
              <a:ea typeface="+mn-ea"/>
              <a:cs typeface="+mn-cs"/>
            </a:endParaRPr>
          </a:p>
        </p:txBody>
      </p:sp>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9" name="Espace réservé du texte 13">
            <a:extLst>
              <a:ext uri="{FF2B5EF4-FFF2-40B4-BE49-F238E27FC236}">
                <a16:creationId xmlns:a16="http://schemas.microsoft.com/office/drawing/2014/main" id="{25E04499-C122-05D0-23BB-E0B3BAC66734}"/>
              </a:ext>
            </a:extLst>
          </p:cNvPr>
          <p:cNvSpPr>
            <a:spLocks noGrp="1"/>
          </p:cNvSpPr>
          <p:nvPr>
            <p:ph type="body" sz="quarter" idx="13" hasCustomPrompt="1"/>
          </p:nvPr>
        </p:nvSpPr>
        <p:spPr>
          <a:xfrm>
            <a:off x="1166400" y="3222000"/>
            <a:ext cx="4014000" cy="2473950"/>
          </a:xfrm>
          <a:prstGeom prst="rect">
            <a:avLst/>
          </a:prstGeom>
        </p:spPr>
        <p:txBody>
          <a:bodyPr tIns="90000" bIns="90000"/>
          <a:lstStyle>
            <a:lvl1pPr marL="0" indent="0">
              <a:buNone/>
              <a:defRPr sz="1600" baseline="0"/>
            </a:lvl1pPr>
          </a:lstStyle>
          <a:p>
            <a:pPr lvl="0"/>
            <a:r>
              <a:rPr lang="fr-FR"/>
              <a:t>Preamble</a:t>
            </a:r>
            <a:endParaRPr lang="fr-FR" dirty="0"/>
          </a:p>
        </p:txBody>
      </p:sp>
      <p:sp>
        <p:nvSpPr>
          <p:cNvPr id="10" name="Espace réservé du texte 9">
            <a:extLst>
              <a:ext uri="{FF2B5EF4-FFF2-40B4-BE49-F238E27FC236}">
                <a16:creationId xmlns:a16="http://schemas.microsoft.com/office/drawing/2014/main" id="{32D9681E-FCE5-8E12-72F4-BB34FAFB239C}"/>
              </a:ext>
            </a:extLst>
          </p:cNvPr>
          <p:cNvSpPr>
            <a:spLocks noGrp="1"/>
          </p:cNvSpPr>
          <p:nvPr>
            <p:ph type="body" sz="quarter" idx="14" hasCustomPrompt="1"/>
          </p:nvPr>
        </p:nvSpPr>
        <p:spPr>
          <a:xfrm>
            <a:off x="1166400" y="1526400"/>
            <a:ext cx="4014000" cy="1633870"/>
          </a:xfrm>
          <a:prstGeom prst="rect">
            <a:avLst/>
          </a:prstGeom>
        </p:spPr>
        <p:txBody>
          <a:bodyPr tIns="90000" bIns="90000"/>
          <a:lstStyle>
            <a:lvl1pPr marL="0" indent="0">
              <a:buNone/>
              <a:defRPr sz="3600" baseline="0">
                <a:latin typeface="+mj-lt"/>
              </a:defRPr>
            </a:lvl1pPr>
          </a:lstStyle>
          <a:p>
            <a:pPr lvl="0"/>
            <a:r>
              <a:rPr lang="fr-FR" dirty="0"/>
              <a:t>TITLE</a:t>
            </a:r>
          </a:p>
        </p:txBody>
      </p:sp>
      <p:sp>
        <p:nvSpPr>
          <p:cNvPr id="12" name="Espace réservé pour une image  4">
            <a:extLst>
              <a:ext uri="{FF2B5EF4-FFF2-40B4-BE49-F238E27FC236}">
                <a16:creationId xmlns:a16="http://schemas.microsoft.com/office/drawing/2014/main" id="{62D25210-6616-999F-8EBF-BF7FE5E33738}"/>
              </a:ext>
            </a:extLst>
          </p:cNvPr>
          <p:cNvSpPr>
            <a:spLocks noGrp="1"/>
          </p:cNvSpPr>
          <p:nvPr>
            <p:ph type="pic" sz="quarter" idx="15" hasCustomPrompt="1"/>
          </p:nvPr>
        </p:nvSpPr>
        <p:spPr>
          <a:xfrm>
            <a:off x="6094800" y="-4119"/>
            <a:ext cx="6100762" cy="6786000"/>
          </a:xfrm>
          <a:prstGeom prst="rect">
            <a:avLst/>
          </a:prstGeom>
        </p:spPr>
        <p:txBody>
          <a:bodyPr/>
          <a:lstStyle>
            <a:lvl1pPr marL="0" indent="0">
              <a:buNone/>
              <a:defRPr/>
            </a:lvl1pPr>
          </a:lstStyle>
          <a:p>
            <a:r>
              <a:rPr lang="fr-FR" dirty="0"/>
              <a:t>Insert Picture</a:t>
            </a:r>
          </a:p>
        </p:txBody>
      </p:sp>
    </p:spTree>
    <p:extLst>
      <p:ext uri="{BB962C8B-B14F-4D97-AF65-F5344CB8AC3E}">
        <p14:creationId xmlns:p14="http://schemas.microsoft.com/office/powerpoint/2010/main" val="621970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view (optional)">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cxnSp>
        <p:nvCxnSpPr>
          <p:cNvPr id="6" name="Connecteur droit 5">
            <a:extLst>
              <a:ext uri="{FF2B5EF4-FFF2-40B4-BE49-F238E27FC236}">
                <a16:creationId xmlns:a16="http://schemas.microsoft.com/office/drawing/2014/main" id="{21E397C3-178B-914E-3E63-D85DEABF66D4}"/>
              </a:ext>
            </a:extLst>
          </p:cNvPr>
          <p:cNvCxnSpPr>
            <a:cxnSpLocks noGrp="1" noRot="1" noMove="1" noResize="1" noEditPoints="1" noAdjustHandles="1" noChangeArrowheads="1" noChangeShapeType="1"/>
          </p:cNvCxnSpPr>
          <p:nvPr userDrawn="1"/>
        </p:nvCxnSpPr>
        <p:spPr>
          <a:xfrm>
            <a:off x="0" y="655200"/>
            <a:ext cx="12186000" cy="0"/>
          </a:xfrm>
          <a:prstGeom prst="line">
            <a:avLst/>
          </a:prstGeom>
          <a:ln w="9525">
            <a:noFill/>
            <a:round/>
          </a:ln>
        </p:spPr>
        <p:style>
          <a:lnRef idx="1">
            <a:schemeClr val="accent1"/>
          </a:lnRef>
          <a:fillRef idx="0">
            <a:schemeClr val="accent1"/>
          </a:fillRef>
          <a:effectRef idx="0">
            <a:schemeClr val="accent1"/>
          </a:effectRef>
          <a:fontRef idx="minor">
            <a:schemeClr val="tx1"/>
          </a:fontRef>
        </p:style>
      </p:cxnSp>
      <p:sp>
        <p:nvSpPr>
          <p:cNvPr id="5" name="Espace réservé du texte 9">
            <a:extLst>
              <a:ext uri="{FF2B5EF4-FFF2-40B4-BE49-F238E27FC236}">
                <a16:creationId xmlns:a16="http://schemas.microsoft.com/office/drawing/2014/main" id="{453571B5-EA11-D257-B229-0FB56E60F1CF}"/>
              </a:ext>
            </a:extLst>
          </p:cNvPr>
          <p:cNvSpPr>
            <a:spLocks noGrp="1"/>
          </p:cNvSpPr>
          <p:nvPr>
            <p:ph type="body" sz="quarter" idx="11" hasCustomPrompt="1"/>
          </p:nvPr>
        </p:nvSpPr>
        <p:spPr>
          <a:xfrm>
            <a:off x="1166400" y="1526400"/>
            <a:ext cx="2520000" cy="1633870"/>
          </a:xfrm>
          <a:prstGeom prst="rect">
            <a:avLst/>
          </a:prstGeom>
        </p:spPr>
        <p:txBody>
          <a:bodyPr tIns="90000" bIns="90000"/>
          <a:lstStyle>
            <a:lvl1pPr marL="0" indent="0">
              <a:buNone/>
              <a:defRPr sz="3600" baseline="0">
                <a:latin typeface="+mn-lt"/>
                <a:cs typeface="Rubik Light" panose="020B0604020202020204" charset="-79"/>
              </a:defRPr>
            </a:lvl1pPr>
          </a:lstStyle>
          <a:p>
            <a:pPr lvl="0"/>
            <a:r>
              <a:rPr lang="fr-FR" dirty="0"/>
              <a:t>Slide </a:t>
            </a:r>
            <a:r>
              <a:rPr lang="fr-FR" dirty="0" err="1"/>
              <a:t>title</a:t>
            </a:r>
            <a:endParaRPr lang="fr-FR" dirty="0"/>
          </a:p>
        </p:txBody>
      </p:sp>
      <p:sp>
        <p:nvSpPr>
          <p:cNvPr id="7" name="Espace réservé du texte 13">
            <a:extLst>
              <a:ext uri="{FF2B5EF4-FFF2-40B4-BE49-F238E27FC236}">
                <a16:creationId xmlns:a16="http://schemas.microsoft.com/office/drawing/2014/main" id="{A5CCCB5C-D322-2B65-A96D-DA4CB01C6E8B}"/>
              </a:ext>
            </a:extLst>
          </p:cNvPr>
          <p:cNvSpPr>
            <a:spLocks noGrp="1"/>
          </p:cNvSpPr>
          <p:nvPr>
            <p:ph type="body" sz="quarter" idx="12" hasCustomPrompt="1"/>
          </p:nvPr>
        </p:nvSpPr>
        <p:spPr>
          <a:xfrm>
            <a:off x="1166399" y="3240472"/>
            <a:ext cx="2520000" cy="1771200"/>
          </a:xfrm>
          <a:prstGeom prst="rect">
            <a:avLst/>
          </a:prstGeom>
        </p:spPr>
        <p:txBody>
          <a:bodyPr tIns="90000" bIns="90000"/>
          <a:lstStyle>
            <a:lvl1pPr marL="0" indent="0">
              <a:buNone/>
              <a:defRPr sz="1600" baseline="0"/>
            </a:lvl1pPr>
          </a:lstStyle>
          <a:p>
            <a:pPr lvl="0"/>
            <a:r>
              <a:rPr lang="fr-FR" dirty="0"/>
              <a:t>Insert </a:t>
            </a:r>
            <a:r>
              <a:rPr lang="fr-FR" dirty="0" err="1"/>
              <a:t>text</a:t>
            </a:r>
            <a:endParaRPr lang="fr-FR" dirty="0"/>
          </a:p>
        </p:txBody>
      </p:sp>
      <p:sp>
        <p:nvSpPr>
          <p:cNvPr id="8" name="Google Shape;107;p17">
            <a:extLst>
              <a:ext uri="{FF2B5EF4-FFF2-40B4-BE49-F238E27FC236}">
                <a16:creationId xmlns:a16="http://schemas.microsoft.com/office/drawing/2014/main" id="{C94A7833-4446-8B30-7D5C-D4407B3ED200}"/>
              </a:ext>
            </a:extLst>
          </p:cNvPr>
          <p:cNvSpPr/>
          <p:nvPr userDrawn="1"/>
        </p:nvSpPr>
        <p:spPr>
          <a:xfrm>
            <a:off x="3914775" y="3437"/>
            <a:ext cx="2070000" cy="3492000"/>
          </a:xfrm>
          <a:prstGeom prst="rect">
            <a:avLst/>
          </a:prstGeom>
          <a:solidFill>
            <a:srgbClr val="EE7A0D"/>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Rubik"/>
                <a:ea typeface="+mn-ea"/>
                <a:cs typeface="+mn-cs"/>
              </a:rPr>
              <a:t>Insert </a:t>
            </a:r>
            <a:r>
              <a:rPr kumimoji="0" lang="fr-FR" sz="1400" b="0" i="0" u="none" strike="noStrike" kern="1200" cap="none" spc="0" normalizeH="0" baseline="0" noProof="0" dirty="0" err="1">
                <a:ln>
                  <a:noFill/>
                </a:ln>
                <a:solidFill>
                  <a:srgbClr val="FFFFFF"/>
                </a:solidFill>
                <a:effectLst/>
                <a:uLnTx/>
                <a:uFillTx/>
                <a:latin typeface="Rubik"/>
                <a:ea typeface="+mn-ea"/>
                <a:cs typeface="+mn-cs"/>
              </a:rPr>
              <a:t>text</a:t>
            </a:r>
            <a:endParaRPr kumimoji="0" lang="fr-FR" sz="1400" b="0" i="0" u="none" strike="noStrike" kern="1200" cap="none" spc="0" normalizeH="0" baseline="0" noProof="0" dirty="0">
              <a:ln>
                <a:noFill/>
              </a:ln>
              <a:solidFill>
                <a:srgbClr val="FFFFFF"/>
              </a:solidFill>
              <a:effectLst/>
              <a:uLnTx/>
              <a:uFillTx/>
              <a:latin typeface="Rub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FFFFFF"/>
              </a:solidFill>
              <a:effectLst/>
              <a:uLnTx/>
              <a:uFillTx/>
              <a:latin typeface="Rubik Light"/>
              <a:ea typeface="Rubik Light"/>
              <a:cs typeface="Rubik Light"/>
              <a:sym typeface="Rubik Light"/>
            </a:endParaRPr>
          </a:p>
        </p:txBody>
      </p:sp>
      <p:sp>
        <p:nvSpPr>
          <p:cNvPr id="12" name="Google Shape;108;p17">
            <a:extLst>
              <a:ext uri="{FF2B5EF4-FFF2-40B4-BE49-F238E27FC236}">
                <a16:creationId xmlns:a16="http://schemas.microsoft.com/office/drawing/2014/main" id="{8EA6074A-DE7D-622A-9685-E1EB92F948DC}"/>
              </a:ext>
            </a:extLst>
          </p:cNvPr>
          <p:cNvSpPr/>
          <p:nvPr userDrawn="1"/>
        </p:nvSpPr>
        <p:spPr>
          <a:xfrm>
            <a:off x="5983850" y="3437"/>
            <a:ext cx="2070000" cy="3492000"/>
          </a:xfrm>
          <a:prstGeom prst="rect">
            <a:avLst/>
          </a:prstGeom>
          <a:solidFill>
            <a:srgbClr val="F3AB04"/>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Rubik"/>
                <a:ea typeface="+mn-ea"/>
                <a:cs typeface="+mn-cs"/>
              </a:rPr>
              <a:t>Insert </a:t>
            </a:r>
            <a:r>
              <a:rPr kumimoji="0" lang="fr-FR" sz="1400" b="0" i="0" u="none" strike="noStrike" kern="1200" cap="none" spc="0" normalizeH="0" baseline="0" noProof="0" dirty="0" err="1">
                <a:ln>
                  <a:noFill/>
                </a:ln>
                <a:solidFill>
                  <a:srgbClr val="FFFFFF"/>
                </a:solidFill>
                <a:effectLst/>
                <a:uLnTx/>
                <a:uFillTx/>
                <a:latin typeface="Rubik"/>
                <a:ea typeface="+mn-ea"/>
                <a:cs typeface="+mn-cs"/>
              </a:rPr>
              <a:t>text</a:t>
            </a:r>
            <a:endParaRPr kumimoji="0" lang="fr-FR" sz="1400" b="0" i="0" u="none" strike="noStrike" kern="1200" cap="none" spc="0" normalizeH="0" baseline="0" noProof="0" dirty="0">
              <a:ln>
                <a:noFill/>
              </a:ln>
              <a:solidFill>
                <a:srgbClr val="FFFFFF"/>
              </a:solidFill>
              <a:effectLst/>
              <a:uLnTx/>
              <a:uFillTx/>
              <a:latin typeface="Rub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FFFFFF"/>
              </a:solidFill>
              <a:effectLst/>
              <a:uLnTx/>
              <a:uFillTx/>
              <a:latin typeface="Rubik Light"/>
              <a:ea typeface="Rubik Light"/>
              <a:cs typeface="Rubik Light"/>
              <a:sym typeface="Rubik Light"/>
            </a:endParaRPr>
          </a:p>
        </p:txBody>
      </p:sp>
      <p:sp>
        <p:nvSpPr>
          <p:cNvPr id="13" name="Google Shape;109;p17">
            <a:extLst>
              <a:ext uri="{FF2B5EF4-FFF2-40B4-BE49-F238E27FC236}">
                <a16:creationId xmlns:a16="http://schemas.microsoft.com/office/drawing/2014/main" id="{7AD3AEB5-2524-4C7D-26B8-A03FAB4EDD7F}"/>
              </a:ext>
            </a:extLst>
          </p:cNvPr>
          <p:cNvSpPr/>
          <p:nvPr userDrawn="1"/>
        </p:nvSpPr>
        <p:spPr>
          <a:xfrm>
            <a:off x="8052925" y="3437"/>
            <a:ext cx="2070000" cy="3492000"/>
          </a:xfrm>
          <a:prstGeom prst="rect">
            <a:avLst/>
          </a:prstGeom>
          <a:solidFill>
            <a:srgbClr val="FFC94B"/>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Rubik"/>
                <a:ea typeface="+mn-ea"/>
                <a:cs typeface="+mn-cs"/>
              </a:rPr>
              <a:t>Insert </a:t>
            </a:r>
            <a:r>
              <a:rPr kumimoji="0" lang="fr-FR" sz="1400" b="0" i="0" u="none" strike="noStrike" kern="1200" cap="none" spc="0" normalizeH="0" baseline="0" noProof="0" dirty="0" err="1">
                <a:ln>
                  <a:noFill/>
                </a:ln>
                <a:solidFill>
                  <a:srgbClr val="FFFFFF"/>
                </a:solidFill>
                <a:effectLst/>
                <a:uLnTx/>
                <a:uFillTx/>
                <a:latin typeface="Rubik"/>
                <a:ea typeface="+mn-ea"/>
                <a:cs typeface="+mn-cs"/>
              </a:rPr>
              <a:t>text</a:t>
            </a:r>
            <a:endParaRPr kumimoji="0" lang="fr-FR" sz="1400" b="0" i="0" u="none" strike="noStrike" kern="1200" cap="none" spc="0" normalizeH="0" baseline="0" noProof="0" dirty="0">
              <a:ln>
                <a:noFill/>
              </a:ln>
              <a:solidFill>
                <a:srgbClr val="FFFFFF"/>
              </a:solidFill>
              <a:effectLst/>
              <a:uLnTx/>
              <a:uFillTx/>
              <a:latin typeface="Rub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FFFFFF"/>
              </a:solidFill>
              <a:effectLst/>
              <a:uLnTx/>
              <a:uFillTx/>
              <a:latin typeface="Rubik" panose="02000604000000020004" pitchFamily="2" charset="-79"/>
              <a:ea typeface="Rubik Light"/>
              <a:cs typeface="Rubik" panose="02000604000000020004" pitchFamily="2" charset="-79"/>
              <a:sym typeface="Rubik Light"/>
            </a:endParaRPr>
          </a:p>
        </p:txBody>
      </p:sp>
      <p:sp>
        <p:nvSpPr>
          <p:cNvPr id="14" name="Google Shape;110;p17">
            <a:extLst>
              <a:ext uri="{FF2B5EF4-FFF2-40B4-BE49-F238E27FC236}">
                <a16:creationId xmlns:a16="http://schemas.microsoft.com/office/drawing/2014/main" id="{5B5C9D21-4795-0113-AAB8-CE485C082F63}"/>
              </a:ext>
            </a:extLst>
          </p:cNvPr>
          <p:cNvSpPr/>
          <p:nvPr userDrawn="1"/>
        </p:nvSpPr>
        <p:spPr>
          <a:xfrm>
            <a:off x="10122000" y="3437"/>
            <a:ext cx="2070000" cy="3492000"/>
          </a:xfrm>
          <a:prstGeom prst="rect">
            <a:avLst/>
          </a:prstGeom>
          <a:solidFill>
            <a:srgbClr val="D6BB79"/>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Rubik"/>
                <a:ea typeface="+mn-ea"/>
                <a:cs typeface="+mn-cs"/>
              </a:rPr>
              <a:t>Insert </a:t>
            </a:r>
            <a:r>
              <a:rPr kumimoji="0" lang="fr-FR" sz="1400" b="0" i="0" u="none" strike="noStrike" kern="1200" cap="none" spc="0" normalizeH="0" baseline="0" noProof="0" dirty="0" err="1">
                <a:ln>
                  <a:noFill/>
                </a:ln>
                <a:solidFill>
                  <a:srgbClr val="FFFFFF"/>
                </a:solidFill>
                <a:effectLst/>
                <a:uLnTx/>
                <a:uFillTx/>
                <a:latin typeface="Rubik"/>
                <a:ea typeface="+mn-ea"/>
                <a:cs typeface="+mn-cs"/>
              </a:rPr>
              <a:t>text</a:t>
            </a:r>
            <a:endParaRPr kumimoji="0" lang="fr-FR" sz="1400" b="0" i="0" u="none" strike="noStrike" kern="1200" cap="none" spc="0" normalizeH="0" baseline="0" noProof="0" dirty="0">
              <a:ln>
                <a:noFill/>
              </a:ln>
              <a:solidFill>
                <a:srgbClr val="FFFFFF"/>
              </a:solidFill>
              <a:effectLst/>
              <a:uLnTx/>
              <a:uFillTx/>
              <a:latin typeface="Rub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FFFFFF"/>
              </a:solidFill>
              <a:effectLst/>
              <a:uLnTx/>
              <a:uFillTx/>
              <a:latin typeface="Rubik" panose="02000604000000020004" pitchFamily="2" charset="-79"/>
              <a:ea typeface="Rubik Light"/>
              <a:cs typeface="Rubik" panose="02000604000000020004" pitchFamily="2" charset="-79"/>
              <a:sym typeface="Rubik Light"/>
            </a:endParaRPr>
          </a:p>
        </p:txBody>
      </p:sp>
      <p:sp>
        <p:nvSpPr>
          <p:cNvPr id="15" name="Espace réservé pour une image  15">
            <a:extLst>
              <a:ext uri="{FF2B5EF4-FFF2-40B4-BE49-F238E27FC236}">
                <a16:creationId xmlns:a16="http://schemas.microsoft.com/office/drawing/2014/main" id="{24A04A42-FB0F-835D-A0F5-B5C1B781551F}"/>
              </a:ext>
            </a:extLst>
          </p:cNvPr>
          <p:cNvSpPr>
            <a:spLocks noGrp="1"/>
          </p:cNvSpPr>
          <p:nvPr>
            <p:ph type="pic" sz="quarter" idx="16" hasCustomPrompt="1"/>
          </p:nvPr>
        </p:nvSpPr>
        <p:spPr>
          <a:xfrm>
            <a:off x="3916220" y="3495437"/>
            <a:ext cx="8276400" cy="3279113"/>
          </a:xfrm>
          <a:prstGeom prst="rect">
            <a:avLst/>
          </a:prstGeom>
        </p:spPr>
        <p:txBody>
          <a:bodyPr/>
          <a:lstStyle>
            <a:lvl1pPr marL="0" indent="0">
              <a:buNone/>
              <a:defRPr>
                <a:latin typeface="+mn-lt"/>
              </a:defRPr>
            </a:lvl1pPr>
          </a:lstStyle>
          <a:p>
            <a:r>
              <a:rPr lang="fr-FR" dirty="0"/>
              <a:t>Insert </a:t>
            </a:r>
            <a:r>
              <a:rPr lang="fr-FR" dirty="0" err="1"/>
              <a:t>picture</a:t>
            </a:r>
            <a:endParaRPr lang="fr-FR" dirty="0"/>
          </a:p>
        </p:txBody>
      </p:sp>
      <p:pic>
        <p:nvPicPr>
          <p:cNvPr id="10" name="Google Shape;55;p13">
            <a:extLst>
              <a:ext uri="{FF2B5EF4-FFF2-40B4-BE49-F238E27FC236}">
                <a16:creationId xmlns:a16="http://schemas.microsoft.com/office/drawing/2014/main" id="{B0AED017-B47A-BA0B-2C61-23CA7D29765B}"/>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3755054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759735-7370-93F4-A56D-C3EB9F5B47CB}"/>
              </a:ext>
            </a:extLst>
          </p:cNvPr>
          <p:cNvSpPr/>
          <p:nvPr userDrawn="1"/>
        </p:nvSpPr>
        <p:spPr>
          <a:xfrm>
            <a:off x="0" y="0"/>
            <a:ext cx="12192000" cy="68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pic>
        <p:nvPicPr>
          <p:cNvPr id="2" name="Image 1">
            <a:extLst>
              <a:ext uri="{FF2B5EF4-FFF2-40B4-BE49-F238E27FC236}">
                <a16:creationId xmlns:a16="http://schemas.microsoft.com/office/drawing/2014/main" id="{062E6D14-4948-FFDD-6570-35A85F79B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6590" y="0"/>
            <a:ext cx="10052050" cy="6858000"/>
          </a:xfrm>
          <a:prstGeom prst="rect">
            <a:avLst/>
          </a:prstGeom>
        </p:spPr>
      </p:pic>
      <p:sp>
        <p:nvSpPr>
          <p:cNvPr id="4" name="Rectangle 3">
            <a:extLst>
              <a:ext uri="{FF2B5EF4-FFF2-40B4-BE49-F238E27FC236}">
                <a16:creationId xmlns:a16="http://schemas.microsoft.com/office/drawing/2014/main" id="{22DB9345-D974-B6A5-EF01-C13B90977562}"/>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6" name="Espace réservé du texte 9">
            <a:extLst>
              <a:ext uri="{FF2B5EF4-FFF2-40B4-BE49-F238E27FC236}">
                <a16:creationId xmlns:a16="http://schemas.microsoft.com/office/drawing/2014/main" id="{83952E95-5CE8-926C-4DB5-ACF3169BBDCC}"/>
              </a:ext>
            </a:extLst>
          </p:cNvPr>
          <p:cNvSpPr>
            <a:spLocks noGrp="1"/>
          </p:cNvSpPr>
          <p:nvPr>
            <p:ph type="body" sz="quarter" idx="11" hasCustomPrompt="1"/>
          </p:nvPr>
        </p:nvSpPr>
        <p:spPr>
          <a:xfrm>
            <a:off x="1166399" y="2862164"/>
            <a:ext cx="9677091" cy="1133673"/>
          </a:xfrm>
          <a:prstGeom prst="rect">
            <a:avLst/>
          </a:prstGeom>
        </p:spPr>
        <p:txBody>
          <a:bodyPr tIns="90000" bIns="90000"/>
          <a:lstStyle>
            <a:lvl1pPr marL="0" indent="0">
              <a:buNone/>
              <a:defRPr sz="8000" baseline="0">
                <a:solidFill>
                  <a:schemeClr val="bg1"/>
                </a:solidFill>
                <a:latin typeface="Rubik" panose="02000604000000020004" pitchFamily="2" charset="-79"/>
                <a:cs typeface="Rubik" panose="02000604000000020004" pitchFamily="2" charset="-79"/>
              </a:defRPr>
            </a:lvl1pPr>
          </a:lstStyle>
          <a:p>
            <a:pPr lvl="0"/>
            <a:r>
              <a:rPr lang="fr-FR"/>
              <a:t>Section title</a:t>
            </a:r>
            <a:endParaRPr lang="fr-FR" dirty="0"/>
          </a:p>
        </p:txBody>
      </p:sp>
      <p:pic>
        <p:nvPicPr>
          <p:cNvPr id="5" name="Google Shape;55;p13">
            <a:extLst>
              <a:ext uri="{FF2B5EF4-FFF2-40B4-BE49-F238E27FC236}">
                <a16:creationId xmlns:a16="http://schemas.microsoft.com/office/drawing/2014/main" id="{1F34A469-B0DA-E40A-D93A-38D587551173}"/>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43018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bg>
      <p:bgPr>
        <a:solidFill>
          <a:srgbClr val="FFFBF7"/>
        </a:solidFill>
        <a:effectLst/>
      </p:bgPr>
    </p:bg>
    <p:spTree>
      <p:nvGrpSpPr>
        <p:cNvPr id="1" name=""/>
        <p:cNvGrpSpPr/>
        <p:nvPr/>
      </p:nvGrpSpPr>
      <p:grpSpPr>
        <a:xfrm>
          <a:off x="0" y="0"/>
          <a:ext cx="0" cy="0"/>
          <a:chOff x="0" y="0"/>
          <a:chExt cx="0" cy="0"/>
        </a:xfrm>
      </p:grpSpPr>
      <p:pic>
        <p:nvPicPr>
          <p:cNvPr id="9" name="Image 8" descr="Une image contenant nourriture, personne, bol, repas&#10;&#10;Description générée automatiquement">
            <a:extLst>
              <a:ext uri="{FF2B5EF4-FFF2-40B4-BE49-F238E27FC236}">
                <a16:creationId xmlns:a16="http://schemas.microsoft.com/office/drawing/2014/main" id="{9BEFB8B3-A187-8AB8-C8C6-1D10F0C52C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500" t="-366" r="24024" b="366"/>
          <a:stretch/>
        </p:blipFill>
        <p:spPr>
          <a:xfrm>
            <a:off x="3980016" y="457199"/>
            <a:ext cx="4231968" cy="5942593"/>
          </a:xfrm>
          <a:prstGeom prst="rect">
            <a:avLst/>
          </a:prstGeom>
        </p:spPr>
      </p:pic>
      <p:pic>
        <p:nvPicPr>
          <p:cNvPr id="3" name="Image 2">
            <a:extLst>
              <a:ext uri="{FF2B5EF4-FFF2-40B4-BE49-F238E27FC236}">
                <a16:creationId xmlns:a16="http://schemas.microsoft.com/office/drawing/2014/main" id="{78123BD1-D735-7EE0-A128-8E09EF12F4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88388" y="5659031"/>
            <a:ext cx="1416570" cy="720000"/>
          </a:xfrm>
          <a:prstGeom prst="rect">
            <a:avLst/>
          </a:prstGeom>
        </p:spPr>
      </p:pic>
      <p:sp>
        <p:nvSpPr>
          <p:cNvPr id="2" name="Rectangle 1">
            <a:extLst>
              <a:ext uri="{FF2B5EF4-FFF2-40B4-BE49-F238E27FC236}">
                <a16:creationId xmlns:a16="http://schemas.microsoft.com/office/drawing/2014/main" id="{4215468E-31DD-3B68-EF84-1622F29F1F1C}"/>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Espace réservé du texte 4">
            <a:extLst>
              <a:ext uri="{FF2B5EF4-FFF2-40B4-BE49-F238E27FC236}">
                <a16:creationId xmlns:a16="http://schemas.microsoft.com/office/drawing/2014/main" id="{150E96B4-9881-D23B-B4C7-02000E76DC9A}"/>
              </a:ext>
            </a:extLst>
          </p:cNvPr>
          <p:cNvSpPr>
            <a:spLocks noGrp="1"/>
          </p:cNvSpPr>
          <p:nvPr>
            <p:ph type="body" sz="quarter" idx="10" hasCustomPrompt="1"/>
          </p:nvPr>
        </p:nvSpPr>
        <p:spPr>
          <a:xfrm>
            <a:off x="1267199" y="2603493"/>
            <a:ext cx="4320000" cy="1332000"/>
          </a:xfrm>
          <a:prstGeom prst="rect">
            <a:avLst/>
          </a:prstGeom>
        </p:spPr>
        <p:txBody>
          <a:bodyPr tIns="90000" bIns="90000"/>
          <a:lstStyle>
            <a:lvl1pPr marL="0" indent="0">
              <a:buNone/>
              <a:defRPr sz="3600" cap="all" baseline="0">
                <a:solidFill>
                  <a:schemeClr val="bg2"/>
                </a:solidFill>
                <a:latin typeface="Rubik Medium"/>
              </a:defRPr>
            </a:lvl1pPr>
          </a:lstStyle>
          <a:p>
            <a:pPr lvl="0"/>
            <a:r>
              <a:rPr lang="fr-FR"/>
              <a:t>SUSTAINABILITY ROADMAP 2030</a:t>
            </a:r>
          </a:p>
        </p:txBody>
      </p:sp>
      <p:sp>
        <p:nvSpPr>
          <p:cNvPr id="7" name="Espace réservé du texte 6">
            <a:extLst>
              <a:ext uri="{FF2B5EF4-FFF2-40B4-BE49-F238E27FC236}">
                <a16:creationId xmlns:a16="http://schemas.microsoft.com/office/drawing/2014/main" id="{3CC4F3C6-39FF-5D17-B730-B57C54A781D5}"/>
              </a:ext>
            </a:extLst>
          </p:cNvPr>
          <p:cNvSpPr>
            <a:spLocks noGrp="1"/>
          </p:cNvSpPr>
          <p:nvPr>
            <p:ph type="body" sz="quarter" idx="11" hasCustomPrompt="1"/>
          </p:nvPr>
        </p:nvSpPr>
        <p:spPr>
          <a:xfrm>
            <a:off x="1267199" y="3957847"/>
            <a:ext cx="4320000" cy="471487"/>
          </a:xfrm>
          <a:prstGeom prst="rect">
            <a:avLst/>
          </a:prstGeom>
        </p:spPr>
        <p:txBody>
          <a:bodyPr tIns="90000" bIns="90000"/>
          <a:lstStyle>
            <a:lvl1pPr marL="0" indent="0">
              <a:buNone/>
              <a:defRPr sz="2000" cap="none" baseline="0"/>
            </a:lvl1pPr>
            <a:lvl5pPr marL="1828755" indent="0">
              <a:buNone/>
              <a:defRPr/>
            </a:lvl5pPr>
          </a:lstStyle>
          <a:p>
            <a:pPr lvl="0"/>
            <a:r>
              <a:rPr lang="fr-FR"/>
              <a:t>Date</a:t>
            </a:r>
          </a:p>
        </p:txBody>
      </p:sp>
      <p:sp>
        <p:nvSpPr>
          <p:cNvPr id="4" name="TextBox 3">
            <a:extLst>
              <a:ext uri="{FF2B5EF4-FFF2-40B4-BE49-F238E27FC236}">
                <a16:creationId xmlns:a16="http://schemas.microsoft.com/office/drawing/2014/main" id="{908D70A3-A474-C44A-F08A-2E680C27F4D5}"/>
              </a:ext>
            </a:extLst>
          </p:cNvPr>
          <p:cNvSpPr txBox="1"/>
          <p:nvPr userDrawn="1"/>
        </p:nvSpPr>
        <p:spPr>
          <a:xfrm>
            <a:off x="1267199" y="4465334"/>
            <a:ext cx="4320000" cy="307777"/>
          </a:xfrm>
          <a:prstGeom prst="rect">
            <a:avLst/>
          </a:prstGeom>
          <a:noFill/>
        </p:spPr>
        <p:txBody>
          <a:bodyPr wrap="square" rtlCol="0">
            <a:spAutoFit/>
          </a:bodyPr>
          <a:lstStyle/>
          <a:p>
            <a:r>
              <a:rPr lang="nl-BE" sz="1400"/>
              <a:t>www.solina.com</a:t>
            </a:r>
            <a:endParaRPr lang="en-US" sz="1400"/>
          </a:p>
        </p:txBody>
      </p:sp>
      <p:grpSp>
        <p:nvGrpSpPr>
          <p:cNvPr id="12" name="Groupe 11">
            <a:extLst>
              <a:ext uri="{FF2B5EF4-FFF2-40B4-BE49-F238E27FC236}">
                <a16:creationId xmlns:a16="http://schemas.microsoft.com/office/drawing/2014/main" id="{ABB0F67F-2F7A-49FC-06DD-3B8D27B001D1}"/>
              </a:ext>
            </a:extLst>
          </p:cNvPr>
          <p:cNvGrpSpPr/>
          <p:nvPr userDrawn="1"/>
        </p:nvGrpSpPr>
        <p:grpSpPr>
          <a:xfrm>
            <a:off x="8067665" y="3110172"/>
            <a:ext cx="2835947" cy="3440285"/>
            <a:chOff x="8067665" y="3110172"/>
            <a:chExt cx="2835947" cy="3440285"/>
          </a:xfrm>
        </p:grpSpPr>
        <p:pic>
          <p:nvPicPr>
            <p:cNvPr id="15" name="Image 14">
              <a:extLst>
                <a:ext uri="{FF2B5EF4-FFF2-40B4-BE49-F238E27FC236}">
                  <a16:creationId xmlns:a16="http://schemas.microsoft.com/office/drawing/2014/main" id="{7C923BB1-57B5-A4A8-8566-ABC2D588136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1131" t="56406" r="17958" b="15753"/>
            <a:stretch/>
          </p:blipFill>
          <p:spPr>
            <a:xfrm>
              <a:off x="8211984" y="3428494"/>
              <a:ext cx="2691628" cy="3121963"/>
            </a:xfrm>
            <a:prstGeom prst="rect">
              <a:avLst/>
            </a:prstGeom>
          </p:spPr>
        </p:pic>
        <p:pic>
          <p:nvPicPr>
            <p:cNvPr id="10" name="Image 9">
              <a:extLst>
                <a:ext uri="{FF2B5EF4-FFF2-40B4-BE49-F238E27FC236}">
                  <a16:creationId xmlns:a16="http://schemas.microsoft.com/office/drawing/2014/main" id="{346CB6F3-1C55-4AD4-D0E0-298169FFA1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9996" t="73761" r="35551" b="19529"/>
            <a:stretch/>
          </p:blipFill>
          <p:spPr>
            <a:xfrm>
              <a:off x="8067665" y="5376095"/>
              <a:ext cx="573206" cy="752330"/>
            </a:xfrm>
            <a:prstGeom prst="ellipse">
              <a:avLst/>
            </a:prstGeom>
          </p:spPr>
        </p:pic>
        <p:pic>
          <p:nvPicPr>
            <p:cNvPr id="11" name="Image 10">
              <a:extLst>
                <a:ext uri="{FF2B5EF4-FFF2-40B4-BE49-F238E27FC236}">
                  <a16:creationId xmlns:a16="http://schemas.microsoft.com/office/drawing/2014/main" id="{3B4ABD3D-0D55-D5BA-316F-0724C85B8AA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477" t="53445" r="22512" b="41295"/>
            <a:stretch/>
          </p:blipFill>
          <p:spPr>
            <a:xfrm>
              <a:off x="9157648" y="3110172"/>
              <a:ext cx="1159863" cy="589778"/>
            </a:xfrm>
            <a:prstGeom prst="rect">
              <a:avLst/>
            </a:prstGeom>
          </p:spPr>
        </p:pic>
      </p:grpSp>
      <p:pic>
        <p:nvPicPr>
          <p:cNvPr id="6" name="Google Shape;55;p13">
            <a:extLst>
              <a:ext uri="{FF2B5EF4-FFF2-40B4-BE49-F238E27FC236}">
                <a16:creationId xmlns:a16="http://schemas.microsoft.com/office/drawing/2014/main" id="{2F9BBF0B-5544-2244-AA83-533726AA5ED9}"/>
              </a:ext>
            </a:extLst>
          </p:cNvPr>
          <p:cNvPicPr preferRelativeResize="0"/>
          <p:nvPr userDrawn="1"/>
        </p:nvPicPr>
        <p:blipFill>
          <a:blip r:embed="rId5">
            <a:extLst>
              <a:ext uri="{28A0092B-C50C-407E-A947-70E740481C1C}">
                <a14:useLocalDpi xmlns:a14="http://schemas.microsoft.com/office/drawing/2010/main" val="0"/>
              </a:ext>
            </a:extLst>
          </a:blip>
          <a:srcRect t="1842" b="1842"/>
          <a:stretch/>
        </p:blipFill>
        <p:spPr>
          <a:xfrm>
            <a:off x="1267199" y="1808558"/>
            <a:ext cx="1333100" cy="481396"/>
          </a:xfrm>
          <a:prstGeom prst="rect">
            <a:avLst/>
          </a:prstGeom>
          <a:noFill/>
          <a:ln>
            <a:noFill/>
          </a:ln>
        </p:spPr>
      </p:pic>
    </p:spTree>
    <p:extLst>
      <p:ext uri="{BB962C8B-B14F-4D97-AF65-F5344CB8AC3E}">
        <p14:creationId xmlns:p14="http://schemas.microsoft.com/office/powerpoint/2010/main" val="289442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section title">
    <p:spTree>
      <p:nvGrpSpPr>
        <p:cNvPr id="1" name=""/>
        <p:cNvGrpSpPr/>
        <p:nvPr/>
      </p:nvGrpSpPr>
      <p:grpSpPr>
        <a:xfrm>
          <a:off x="0" y="0"/>
          <a:ext cx="0" cy="0"/>
          <a:chOff x="0" y="0"/>
          <a:chExt cx="0" cy="0"/>
        </a:xfrm>
      </p:grpSpPr>
      <p:sp>
        <p:nvSpPr>
          <p:cNvPr id="9" name="Google Shape;712;p38">
            <a:extLst>
              <a:ext uri="{FF2B5EF4-FFF2-40B4-BE49-F238E27FC236}">
                <a16:creationId xmlns:a16="http://schemas.microsoft.com/office/drawing/2014/main" id="{BC990212-1F53-978A-6F86-D2380A5ECB22}"/>
              </a:ext>
            </a:extLst>
          </p:cNvPr>
          <p:cNvSpPr/>
          <p:nvPr userDrawn="1"/>
        </p:nvSpPr>
        <p:spPr>
          <a:xfrm>
            <a:off x="0" y="0"/>
            <a:ext cx="12192000" cy="6786000"/>
          </a:xfrm>
          <a:prstGeom prst="rect">
            <a:avLst/>
          </a:prstGeom>
          <a:solidFill>
            <a:srgbClr val="FFFB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B3C3A"/>
              </a:solidFill>
              <a:effectLst/>
              <a:uLnTx/>
              <a:uFillTx/>
              <a:latin typeface="Rubik"/>
              <a:ea typeface="+mn-ea"/>
              <a:cs typeface="+mn-cs"/>
            </a:endParaRPr>
          </a:p>
        </p:txBody>
      </p:sp>
      <p:pic>
        <p:nvPicPr>
          <p:cNvPr id="14" name="Picture 13">
            <a:extLst>
              <a:ext uri="{FF2B5EF4-FFF2-40B4-BE49-F238E27FC236}">
                <a16:creationId xmlns:a16="http://schemas.microsoft.com/office/drawing/2014/main" id="{64C00649-46B5-3C42-D397-E83522107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333" r="34355"/>
          <a:stretch/>
        </p:blipFill>
        <p:spPr>
          <a:xfrm>
            <a:off x="7686675" y="0"/>
            <a:ext cx="4501965" cy="4914900"/>
          </a:xfrm>
          <a:prstGeom prst="rect">
            <a:avLst/>
          </a:prstGeom>
        </p:spPr>
      </p:pic>
      <p:sp>
        <p:nvSpPr>
          <p:cNvPr id="5" name="Rectangle 4">
            <a:extLst>
              <a:ext uri="{FF2B5EF4-FFF2-40B4-BE49-F238E27FC236}">
                <a16:creationId xmlns:a16="http://schemas.microsoft.com/office/drawing/2014/main" id="{D87EF473-9B48-548F-D5FE-1162BDEDD6E7}"/>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10" name="Espace réservé du texte 9">
            <a:extLst>
              <a:ext uri="{FF2B5EF4-FFF2-40B4-BE49-F238E27FC236}">
                <a16:creationId xmlns:a16="http://schemas.microsoft.com/office/drawing/2014/main" id="{3132EC03-7849-4BF4-E5CE-267795A32A4C}"/>
              </a:ext>
            </a:extLst>
          </p:cNvPr>
          <p:cNvSpPr>
            <a:spLocks noGrp="1"/>
          </p:cNvSpPr>
          <p:nvPr>
            <p:ph type="body" sz="quarter" idx="11" hasCustomPrompt="1"/>
          </p:nvPr>
        </p:nvSpPr>
        <p:spPr>
          <a:xfrm>
            <a:off x="1166399" y="2862164"/>
            <a:ext cx="9677091" cy="1133673"/>
          </a:xfrm>
          <a:prstGeom prst="rect">
            <a:avLst/>
          </a:prstGeom>
        </p:spPr>
        <p:txBody>
          <a:bodyPr tIns="90000" bIns="90000"/>
          <a:lstStyle>
            <a:lvl1pPr marL="0" indent="0">
              <a:buNone/>
              <a:defRPr sz="8000" baseline="0">
                <a:solidFill>
                  <a:schemeClr val="tx1"/>
                </a:solidFill>
                <a:latin typeface="Rubik" panose="02000604000000020004" pitchFamily="2" charset="-79"/>
                <a:cs typeface="Rubik" panose="02000604000000020004" pitchFamily="2" charset="-79"/>
              </a:defRPr>
            </a:lvl1pPr>
          </a:lstStyle>
          <a:p>
            <a:pPr lvl="0"/>
            <a:r>
              <a:rPr lang="fr-FR" dirty="0"/>
              <a:t>Section </a:t>
            </a:r>
            <a:r>
              <a:rPr lang="fr-FR" dirty="0" err="1"/>
              <a:t>sub-title</a:t>
            </a:r>
            <a:endParaRPr lang="fr-FR" dirty="0"/>
          </a:p>
        </p:txBody>
      </p:sp>
      <p:sp>
        <p:nvSpPr>
          <p:cNvPr id="11" name="Espace réservé du texte 5">
            <a:extLst>
              <a:ext uri="{FF2B5EF4-FFF2-40B4-BE49-F238E27FC236}">
                <a16:creationId xmlns:a16="http://schemas.microsoft.com/office/drawing/2014/main" id="{951DB6CD-A15E-1BAA-EEE6-F6E469FF1CB8}"/>
              </a:ext>
            </a:extLst>
          </p:cNvPr>
          <p:cNvSpPr>
            <a:spLocks noGrp="1"/>
          </p:cNvSpPr>
          <p:nvPr>
            <p:ph type="body" sz="quarter" idx="12" hasCustomPrompt="1"/>
          </p:nvPr>
        </p:nvSpPr>
        <p:spPr>
          <a:xfrm>
            <a:off x="1166399" y="2367879"/>
            <a:ext cx="9677090" cy="467678"/>
          </a:xfrm>
          <a:prstGeom prst="rect">
            <a:avLst/>
          </a:prstGeom>
        </p:spPr>
        <p:txBody>
          <a:bodyPr tIns="90000" bIns="90000"/>
          <a:lstStyle>
            <a:lvl1pPr marL="0" indent="0">
              <a:buNone/>
              <a:defRPr lang="fr-FR" sz="24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dirty="0"/>
              <a:t>Section </a:t>
            </a:r>
            <a:r>
              <a:rPr lang="fr-FR" dirty="0" err="1"/>
              <a:t>title</a:t>
            </a:r>
            <a:endParaRPr lang="fr-FR" dirty="0"/>
          </a:p>
        </p:txBody>
      </p:sp>
      <p:pic>
        <p:nvPicPr>
          <p:cNvPr id="3" name="Google Shape;55;p13">
            <a:extLst>
              <a:ext uri="{FF2B5EF4-FFF2-40B4-BE49-F238E27FC236}">
                <a16:creationId xmlns:a16="http://schemas.microsoft.com/office/drawing/2014/main" id="{CF5DA9A6-A6BD-1F80-5BEE-9BA682FB05A7}"/>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599093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10" name="Espace réservé du texte 5">
            <a:extLst>
              <a:ext uri="{FF2B5EF4-FFF2-40B4-BE49-F238E27FC236}">
                <a16:creationId xmlns:a16="http://schemas.microsoft.com/office/drawing/2014/main" id="{8DCF13C7-81DC-CE8C-2C09-C8505C1CD23D}"/>
              </a:ext>
            </a:extLst>
          </p:cNvPr>
          <p:cNvSpPr>
            <a:spLocks noGrp="1"/>
          </p:cNvSpPr>
          <p:nvPr>
            <p:ph type="body" sz="quarter" idx="11" hasCustomPrompt="1"/>
          </p:nvPr>
        </p:nvSpPr>
        <p:spPr>
          <a:xfrm>
            <a:off x="1166399" y="896999"/>
            <a:ext cx="9878002"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dirty="0"/>
              <a:t>Slide </a:t>
            </a:r>
            <a:r>
              <a:rPr lang="fr-FR" dirty="0" err="1"/>
              <a:t>title</a:t>
            </a:r>
            <a:endParaRPr lang="fr-FR" dirty="0"/>
          </a:p>
        </p:txBody>
      </p:sp>
      <p:sp>
        <p:nvSpPr>
          <p:cNvPr id="11" name="Espace réservé du texte 9">
            <a:extLst>
              <a:ext uri="{FF2B5EF4-FFF2-40B4-BE49-F238E27FC236}">
                <a16:creationId xmlns:a16="http://schemas.microsoft.com/office/drawing/2014/main" id="{A75C930F-A12B-039D-1F38-107E90E8E928}"/>
              </a:ext>
            </a:extLst>
          </p:cNvPr>
          <p:cNvSpPr>
            <a:spLocks noGrp="1"/>
          </p:cNvSpPr>
          <p:nvPr>
            <p:ph type="body" sz="quarter" idx="12" hasCustomPrompt="1"/>
          </p:nvPr>
        </p:nvSpPr>
        <p:spPr>
          <a:xfrm>
            <a:off x="1177925" y="1822120"/>
            <a:ext cx="9878002" cy="3930288"/>
          </a:xfrm>
          <a:prstGeom prst="rect">
            <a:avLst/>
          </a:prstGeom>
        </p:spPr>
        <p:txBody>
          <a:bodyPr/>
          <a:lstStyle>
            <a:lvl1pPr marL="0" indent="0">
              <a:buNone/>
              <a:defRPr lang="fr-FR" sz="1600" kern="1200" noProof="0" smtClean="0">
                <a:solidFill>
                  <a:schemeClr val="tx1"/>
                </a:solidFill>
                <a:latin typeface="+mn-lt"/>
                <a:ea typeface="+mn-ea"/>
                <a:cs typeface="+mn-cs"/>
              </a:defRPr>
            </a:lvl1pPr>
            <a:lvl2pPr>
              <a:defRPr lang="fr-FR" sz="1600" kern="1200" noProof="0" smtClean="0">
                <a:solidFill>
                  <a:schemeClr val="tx1"/>
                </a:solidFill>
                <a:latin typeface="+mn-lt"/>
                <a:ea typeface="+mn-ea"/>
                <a:cs typeface="+mn-cs"/>
              </a:defRPr>
            </a:lvl2pPr>
            <a:lvl3pPr>
              <a:defRPr lang="fr-FR" sz="1600" kern="1200" noProof="0" smtClean="0">
                <a:solidFill>
                  <a:schemeClr val="tx1"/>
                </a:solidFill>
                <a:latin typeface="+mn-lt"/>
                <a:ea typeface="+mn-ea"/>
                <a:cs typeface="+mn-cs"/>
              </a:defRPr>
            </a:lvl3pPr>
          </a:lstStyle>
          <a:p>
            <a:pPr lvl="0"/>
            <a:r>
              <a:rPr lang="fr-FR" dirty="0"/>
              <a:t>Insert </a:t>
            </a:r>
            <a:r>
              <a:rPr lang="fr-FR" dirty="0" err="1"/>
              <a:t>text</a:t>
            </a:r>
            <a:endParaRPr lang="fr-FR" dirty="0"/>
          </a:p>
        </p:txBody>
      </p:sp>
      <p:pic>
        <p:nvPicPr>
          <p:cNvPr id="4" name="Google Shape;55;p13">
            <a:extLst>
              <a:ext uri="{FF2B5EF4-FFF2-40B4-BE49-F238E27FC236}">
                <a16:creationId xmlns:a16="http://schemas.microsoft.com/office/drawing/2014/main" id="{6A3B8F77-F939-86E2-50BB-E1F5C2C0BC66}"/>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914845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7" name="Espace réservé pour une image  3">
            <a:extLst>
              <a:ext uri="{FF2B5EF4-FFF2-40B4-BE49-F238E27FC236}">
                <a16:creationId xmlns:a16="http://schemas.microsoft.com/office/drawing/2014/main" id="{2BF4E15F-D514-9C9C-D1C4-0E29475D4AE3}"/>
              </a:ext>
            </a:extLst>
          </p:cNvPr>
          <p:cNvSpPr>
            <a:spLocks noGrp="1"/>
          </p:cNvSpPr>
          <p:nvPr>
            <p:ph type="pic" sz="quarter" idx="13" hasCustomPrompt="1"/>
          </p:nvPr>
        </p:nvSpPr>
        <p:spPr>
          <a:xfrm>
            <a:off x="9273600" y="0"/>
            <a:ext cx="2919600" cy="6780836"/>
          </a:xfrm>
          <a:prstGeom prst="rect">
            <a:avLst/>
          </a:prstGeom>
        </p:spPr>
        <p:txBody>
          <a:bodyPr/>
          <a:lstStyle>
            <a:lvl1pPr marL="0" indent="0">
              <a:buNone/>
              <a:defRPr/>
            </a:lvl1pPr>
          </a:lstStyle>
          <a:p>
            <a:r>
              <a:rPr lang="fr-FR" dirty="0"/>
              <a:t>Insert </a:t>
            </a:r>
            <a:r>
              <a:rPr lang="fr-FR" dirty="0" err="1"/>
              <a:t>picture</a:t>
            </a:r>
            <a:endParaRPr lang="fr-FR" dirty="0"/>
          </a:p>
        </p:txBody>
      </p:sp>
      <p:sp>
        <p:nvSpPr>
          <p:cNvPr id="12" name="Espace réservé du texte 5">
            <a:extLst>
              <a:ext uri="{FF2B5EF4-FFF2-40B4-BE49-F238E27FC236}">
                <a16:creationId xmlns:a16="http://schemas.microsoft.com/office/drawing/2014/main" id="{DDF51743-8161-B4E5-88A6-DF03BF0C023D}"/>
              </a:ext>
            </a:extLst>
          </p:cNvPr>
          <p:cNvSpPr>
            <a:spLocks noGrp="1"/>
          </p:cNvSpPr>
          <p:nvPr>
            <p:ph type="body" sz="quarter" idx="14" hasCustomPrompt="1"/>
          </p:nvPr>
        </p:nvSpPr>
        <p:spPr>
          <a:xfrm>
            <a:off x="1166399" y="896999"/>
            <a:ext cx="6935297"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dirty="0"/>
              <a:t>Slide </a:t>
            </a:r>
            <a:r>
              <a:rPr lang="fr-FR" dirty="0" err="1"/>
              <a:t>title</a:t>
            </a:r>
            <a:endParaRPr lang="fr-FR" dirty="0"/>
          </a:p>
        </p:txBody>
      </p:sp>
      <p:sp>
        <p:nvSpPr>
          <p:cNvPr id="15" name="Espace réservé du texte 9">
            <a:extLst>
              <a:ext uri="{FF2B5EF4-FFF2-40B4-BE49-F238E27FC236}">
                <a16:creationId xmlns:a16="http://schemas.microsoft.com/office/drawing/2014/main" id="{12C20038-05B1-2128-1201-4EA5076461DB}"/>
              </a:ext>
            </a:extLst>
          </p:cNvPr>
          <p:cNvSpPr>
            <a:spLocks noGrp="1"/>
          </p:cNvSpPr>
          <p:nvPr>
            <p:ph type="body" sz="quarter" idx="15" hasCustomPrompt="1"/>
          </p:nvPr>
        </p:nvSpPr>
        <p:spPr>
          <a:xfrm>
            <a:off x="1177924" y="1822120"/>
            <a:ext cx="6935297" cy="3930288"/>
          </a:xfrm>
          <a:prstGeom prst="rect">
            <a:avLst/>
          </a:prstGeom>
        </p:spPr>
        <p:txBody>
          <a:bodyPr/>
          <a:lstStyle>
            <a:lvl1pPr marL="0" indent="0">
              <a:buNone/>
              <a:defRPr lang="fr-FR" sz="1600" kern="1200" noProof="0" smtClean="0">
                <a:solidFill>
                  <a:schemeClr val="tx1"/>
                </a:solidFill>
                <a:latin typeface="+mn-lt"/>
                <a:ea typeface="+mn-ea"/>
                <a:cs typeface="+mn-cs"/>
              </a:defRPr>
            </a:lvl1pPr>
            <a:lvl2pPr>
              <a:defRPr lang="fr-FR" sz="1600" kern="1200" noProof="0" smtClean="0">
                <a:solidFill>
                  <a:schemeClr val="tx1"/>
                </a:solidFill>
                <a:latin typeface="+mn-lt"/>
                <a:ea typeface="+mn-ea"/>
                <a:cs typeface="+mn-cs"/>
              </a:defRPr>
            </a:lvl2pPr>
            <a:lvl3pPr>
              <a:defRPr lang="fr-FR" sz="1600" kern="1200" noProof="0" smtClean="0">
                <a:solidFill>
                  <a:schemeClr val="tx1"/>
                </a:solidFill>
                <a:latin typeface="+mn-lt"/>
                <a:ea typeface="+mn-ea"/>
                <a:cs typeface="+mn-cs"/>
              </a:defRPr>
            </a:lvl3pPr>
          </a:lstStyle>
          <a:p>
            <a:pPr lvl="0"/>
            <a:r>
              <a:rPr lang="fr-FR" dirty="0"/>
              <a:t>Insert </a:t>
            </a:r>
            <a:r>
              <a:rPr lang="fr-FR" dirty="0" err="1"/>
              <a:t>text</a:t>
            </a:r>
            <a:endParaRPr lang="fr-FR" dirty="0"/>
          </a:p>
        </p:txBody>
      </p:sp>
      <p:pic>
        <p:nvPicPr>
          <p:cNvPr id="5" name="Google Shape;55;p13">
            <a:extLst>
              <a:ext uri="{FF2B5EF4-FFF2-40B4-BE49-F238E27FC236}">
                <a16:creationId xmlns:a16="http://schemas.microsoft.com/office/drawing/2014/main" id="{7DAAAA8A-8FB3-1414-E147-DBD6D18B6EB1}"/>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641014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picture 0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11" name="Espace réservé du texte 9">
            <a:extLst>
              <a:ext uri="{FF2B5EF4-FFF2-40B4-BE49-F238E27FC236}">
                <a16:creationId xmlns:a16="http://schemas.microsoft.com/office/drawing/2014/main" id="{4E357193-76DD-D812-524F-A2AA8A37031C}"/>
              </a:ext>
            </a:extLst>
          </p:cNvPr>
          <p:cNvSpPr>
            <a:spLocks noGrp="1"/>
          </p:cNvSpPr>
          <p:nvPr>
            <p:ph type="body" sz="quarter" idx="11" hasCustomPrompt="1"/>
          </p:nvPr>
        </p:nvSpPr>
        <p:spPr>
          <a:xfrm>
            <a:off x="1166400" y="896998"/>
            <a:ext cx="3600000" cy="1655701"/>
          </a:xfrm>
          <a:prstGeom prst="rect">
            <a:avLst/>
          </a:prstGeom>
        </p:spPr>
        <p:txBody>
          <a:bodyPr tIns="90000" bIns="90000" anchor="b" anchorCtr="0"/>
          <a:lstStyle>
            <a:lvl1pPr marL="0" indent="0">
              <a:buNone/>
              <a:defRPr sz="3600" baseline="0">
                <a:latin typeface="Rubik" panose="02000604000000020004" pitchFamily="2" charset="-79"/>
                <a:cs typeface="Rubik" panose="02000604000000020004" pitchFamily="2" charset="-79"/>
              </a:defRPr>
            </a:lvl1pPr>
          </a:lstStyle>
          <a:p>
            <a:pPr lvl="0"/>
            <a:r>
              <a:rPr lang="fr-FR" dirty="0"/>
              <a:t>Slide </a:t>
            </a:r>
            <a:r>
              <a:rPr lang="fr-FR" dirty="0" err="1"/>
              <a:t>title</a:t>
            </a:r>
            <a:endParaRPr lang="fr-FR" dirty="0"/>
          </a:p>
        </p:txBody>
      </p:sp>
      <p:sp>
        <p:nvSpPr>
          <p:cNvPr id="13" name="Espace réservé du texte 13">
            <a:extLst>
              <a:ext uri="{FF2B5EF4-FFF2-40B4-BE49-F238E27FC236}">
                <a16:creationId xmlns:a16="http://schemas.microsoft.com/office/drawing/2014/main" id="{07B3E424-A234-9E95-69A3-8341B341E978}"/>
              </a:ext>
            </a:extLst>
          </p:cNvPr>
          <p:cNvSpPr>
            <a:spLocks noGrp="1"/>
          </p:cNvSpPr>
          <p:nvPr>
            <p:ph type="body" sz="quarter" idx="12" hasCustomPrompt="1"/>
          </p:nvPr>
        </p:nvSpPr>
        <p:spPr>
          <a:xfrm>
            <a:off x="1166399" y="2678620"/>
            <a:ext cx="3600000" cy="3073788"/>
          </a:xfrm>
          <a:prstGeom prst="rect">
            <a:avLst/>
          </a:prstGeom>
        </p:spPr>
        <p:txBody>
          <a:bodyPr tIns="90000" bIns="90000"/>
          <a:lstStyle>
            <a:lvl1pPr marL="0" indent="0">
              <a:buNone/>
              <a:defRPr sz="1600" baseline="0"/>
            </a:lvl1pPr>
          </a:lstStyle>
          <a:p>
            <a:pPr lvl="0"/>
            <a:r>
              <a:rPr lang="fr-FR" dirty="0"/>
              <a:t>Insert </a:t>
            </a:r>
            <a:r>
              <a:rPr lang="fr-FR" dirty="0" err="1"/>
              <a:t>text</a:t>
            </a:r>
            <a:endParaRPr lang="fr-FR" dirty="0"/>
          </a:p>
        </p:txBody>
      </p:sp>
      <p:sp>
        <p:nvSpPr>
          <p:cNvPr id="14" name="Espace réservé pour une image  13">
            <a:extLst>
              <a:ext uri="{FF2B5EF4-FFF2-40B4-BE49-F238E27FC236}">
                <a16:creationId xmlns:a16="http://schemas.microsoft.com/office/drawing/2014/main" id="{171F56E5-2E8F-CF59-AF99-FF256F51DF03}"/>
              </a:ext>
            </a:extLst>
          </p:cNvPr>
          <p:cNvSpPr>
            <a:spLocks noGrp="1"/>
          </p:cNvSpPr>
          <p:nvPr>
            <p:ph type="pic" sz="quarter" idx="13" hasCustomPrompt="1"/>
          </p:nvPr>
        </p:nvSpPr>
        <p:spPr>
          <a:xfrm>
            <a:off x="6109200" y="0"/>
            <a:ext cx="6076800" cy="6769564"/>
          </a:xfrm>
          <a:prstGeom prst="rect">
            <a:avLst/>
          </a:prstGeom>
        </p:spPr>
        <p:txBody>
          <a:bodyPr/>
          <a:lstStyle>
            <a:lvl1pPr marL="0" indent="0">
              <a:buNone/>
              <a:defRPr/>
            </a:lvl1pPr>
          </a:lstStyle>
          <a:p>
            <a:r>
              <a:rPr lang="fr-FR" dirty="0"/>
              <a:t>Insert </a:t>
            </a:r>
            <a:r>
              <a:rPr lang="fr-FR" dirty="0" err="1"/>
              <a:t>picture</a:t>
            </a:r>
            <a:endParaRPr lang="fr-FR" dirty="0"/>
          </a:p>
        </p:txBody>
      </p:sp>
      <p:pic>
        <p:nvPicPr>
          <p:cNvPr id="5" name="Google Shape;55;p13">
            <a:extLst>
              <a:ext uri="{FF2B5EF4-FFF2-40B4-BE49-F238E27FC236}">
                <a16:creationId xmlns:a16="http://schemas.microsoft.com/office/drawing/2014/main" id="{E86DFD9D-6974-7318-06C3-B97FB2CD2CE7}"/>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118671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picture 0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11" name="Espace réservé pour une image  3">
            <a:extLst>
              <a:ext uri="{FF2B5EF4-FFF2-40B4-BE49-F238E27FC236}">
                <a16:creationId xmlns:a16="http://schemas.microsoft.com/office/drawing/2014/main" id="{175D6B11-8046-E608-3D65-F1991C2122DA}"/>
              </a:ext>
            </a:extLst>
          </p:cNvPr>
          <p:cNvSpPr>
            <a:spLocks noGrp="1"/>
          </p:cNvSpPr>
          <p:nvPr>
            <p:ph type="pic" sz="quarter" idx="13" hasCustomPrompt="1"/>
          </p:nvPr>
        </p:nvSpPr>
        <p:spPr>
          <a:xfrm>
            <a:off x="7430400" y="0"/>
            <a:ext cx="4762800" cy="3138162"/>
          </a:xfrm>
          <a:prstGeom prst="rect">
            <a:avLst/>
          </a:prstGeom>
        </p:spPr>
        <p:txBody>
          <a:bodyPr/>
          <a:lstStyle>
            <a:lvl1pPr marL="0" indent="0">
              <a:buNone/>
              <a:defRPr/>
            </a:lvl1pPr>
          </a:lstStyle>
          <a:p>
            <a:r>
              <a:rPr lang="fr-FR" dirty="0"/>
              <a:t>Insert </a:t>
            </a:r>
            <a:r>
              <a:rPr lang="fr-FR" dirty="0" err="1"/>
              <a:t>picture</a:t>
            </a:r>
            <a:endParaRPr lang="fr-FR" dirty="0"/>
          </a:p>
        </p:txBody>
      </p:sp>
      <p:sp>
        <p:nvSpPr>
          <p:cNvPr id="12" name="Espace réservé du texte 9">
            <a:extLst>
              <a:ext uri="{FF2B5EF4-FFF2-40B4-BE49-F238E27FC236}">
                <a16:creationId xmlns:a16="http://schemas.microsoft.com/office/drawing/2014/main" id="{AF60FCE0-B4CD-94D3-109A-566A7B5F71BE}"/>
              </a:ext>
            </a:extLst>
          </p:cNvPr>
          <p:cNvSpPr>
            <a:spLocks noGrp="1"/>
          </p:cNvSpPr>
          <p:nvPr>
            <p:ph type="body" sz="quarter" idx="14" hasCustomPrompt="1"/>
          </p:nvPr>
        </p:nvSpPr>
        <p:spPr>
          <a:xfrm>
            <a:off x="7430400" y="3675600"/>
            <a:ext cx="4402800" cy="24588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dirty="0"/>
              <a:t>1st </a:t>
            </a:r>
            <a:r>
              <a:rPr lang="fr-FR" dirty="0" err="1"/>
              <a:t>level</a:t>
            </a:r>
            <a:endParaRPr lang="fr-FR" dirty="0"/>
          </a:p>
          <a:p>
            <a:pPr lvl="1"/>
            <a:r>
              <a:rPr lang="fr-FR" dirty="0"/>
              <a:t>2nd </a:t>
            </a:r>
            <a:r>
              <a:rPr lang="fr-FR" dirty="0" err="1"/>
              <a:t>level</a:t>
            </a:r>
            <a:endParaRPr lang="fr-FR" dirty="0"/>
          </a:p>
          <a:p>
            <a:pPr lvl="2"/>
            <a:r>
              <a:rPr lang="fr-FR" dirty="0"/>
              <a:t>3rd </a:t>
            </a:r>
            <a:r>
              <a:rPr lang="fr-FR" dirty="0" err="1"/>
              <a:t>level</a:t>
            </a:r>
            <a:endParaRPr lang="fr-FR" dirty="0"/>
          </a:p>
          <a:p>
            <a:pPr lvl="2"/>
            <a:endParaRPr lang="fr-FR" dirty="0"/>
          </a:p>
        </p:txBody>
      </p:sp>
      <p:sp>
        <p:nvSpPr>
          <p:cNvPr id="13" name="Espace réservé du texte 5">
            <a:extLst>
              <a:ext uri="{FF2B5EF4-FFF2-40B4-BE49-F238E27FC236}">
                <a16:creationId xmlns:a16="http://schemas.microsoft.com/office/drawing/2014/main" id="{E4791CB4-5B60-C7FC-3784-F6BD11C146AC}"/>
              </a:ext>
            </a:extLst>
          </p:cNvPr>
          <p:cNvSpPr>
            <a:spLocks noGrp="1"/>
          </p:cNvSpPr>
          <p:nvPr>
            <p:ph type="body" sz="quarter" idx="15" hasCustomPrompt="1"/>
          </p:nvPr>
        </p:nvSpPr>
        <p:spPr>
          <a:xfrm>
            <a:off x="1166399" y="896999"/>
            <a:ext cx="5437120"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dirty="0"/>
              <a:t>Slide </a:t>
            </a:r>
            <a:r>
              <a:rPr lang="fr-FR" dirty="0" err="1"/>
              <a:t>title</a:t>
            </a:r>
            <a:endParaRPr lang="fr-FR" dirty="0"/>
          </a:p>
        </p:txBody>
      </p:sp>
      <p:sp>
        <p:nvSpPr>
          <p:cNvPr id="14" name="Espace réservé du texte 9">
            <a:extLst>
              <a:ext uri="{FF2B5EF4-FFF2-40B4-BE49-F238E27FC236}">
                <a16:creationId xmlns:a16="http://schemas.microsoft.com/office/drawing/2014/main" id="{7B4863AE-1BDF-9D9B-F42F-5B9635752B7B}"/>
              </a:ext>
            </a:extLst>
          </p:cNvPr>
          <p:cNvSpPr>
            <a:spLocks noGrp="1"/>
          </p:cNvSpPr>
          <p:nvPr>
            <p:ph type="body" sz="quarter" idx="16" hasCustomPrompt="1"/>
          </p:nvPr>
        </p:nvSpPr>
        <p:spPr>
          <a:xfrm>
            <a:off x="1177925" y="1822120"/>
            <a:ext cx="5437120" cy="3930288"/>
          </a:xfrm>
          <a:prstGeom prst="rect">
            <a:avLst/>
          </a:prstGeom>
        </p:spPr>
        <p:txBody>
          <a:bodyPr/>
          <a:lstStyle>
            <a:lvl1pPr marL="0" indent="0">
              <a:buNone/>
              <a:defRPr lang="fr-FR" sz="1600" kern="1200" noProof="0" smtClean="0">
                <a:solidFill>
                  <a:schemeClr val="tx1"/>
                </a:solidFill>
                <a:latin typeface="+mn-lt"/>
                <a:ea typeface="+mn-ea"/>
                <a:cs typeface="+mn-cs"/>
              </a:defRPr>
            </a:lvl1pPr>
            <a:lvl2pPr>
              <a:defRPr lang="fr-FR" sz="1600" kern="1200" noProof="0" smtClean="0">
                <a:solidFill>
                  <a:schemeClr val="tx1"/>
                </a:solidFill>
                <a:latin typeface="+mn-lt"/>
                <a:ea typeface="+mn-ea"/>
                <a:cs typeface="+mn-cs"/>
              </a:defRPr>
            </a:lvl2pPr>
            <a:lvl3pPr>
              <a:defRPr lang="fr-FR" sz="1600" kern="1200" noProof="0" smtClean="0">
                <a:solidFill>
                  <a:schemeClr val="tx1"/>
                </a:solidFill>
                <a:latin typeface="+mn-lt"/>
                <a:ea typeface="+mn-ea"/>
                <a:cs typeface="+mn-cs"/>
              </a:defRPr>
            </a:lvl3pPr>
          </a:lstStyle>
          <a:p>
            <a:pPr lvl="0"/>
            <a:r>
              <a:rPr lang="fr-FR" dirty="0"/>
              <a:t>Insert </a:t>
            </a:r>
            <a:r>
              <a:rPr lang="fr-FR" dirty="0" err="1"/>
              <a:t>text</a:t>
            </a:r>
            <a:endParaRPr lang="fr-FR" dirty="0"/>
          </a:p>
        </p:txBody>
      </p:sp>
      <p:pic>
        <p:nvPicPr>
          <p:cNvPr id="5" name="Google Shape;55;p13">
            <a:extLst>
              <a:ext uri="{FF2B5EF4-FFF2-40B4-BE49-F238E27FC236}">
                <a16:creationId xmlns:a16="http://schemas.microsoft.com/office/drawing/2014/main" id="{D80D87BC-BB85-0D2D-C699-C144E9C1312D}"/>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3512448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 text">
    <p:spTree>
      <p:nvGrpSpPr>
        <p:cNvPr id="1" name=""/>
        <p:cNvGrpSpPr/>
        <p:nvPr/>
      </p:nvGrpSpPr>
      <p:grpSpPr>
        <a:xfrm>
          <a:off x="0" y="0"/>
          <a:ext cx="0" cy="0"/>
          <a:chOff x="0" y="0"/>
          <a:chExt cx="0" cy="0"/>
        </a:xfrm>
      </p:grpSpPr>
      <p:sp>
        <p:nvSpPr>
          <p:cNvPr id="4" name="Espace réservé du texte 9">
            <a:extLst>
              <a:ext uri="{FF2B5EF4-FFF2-40B4-BE49-F238E27FC236}">
                <a16:creationId xmlns:a16="http://schemas.microsoft.com/office/drawing/2014/main" id="{C1D0AB8F-D766-CF6C-444F-5A09A99C1425}"/>
              </a:ext>
            </a:extLst>
          </p:cNvPr>
          <p:cNvSpPr>
            <a:spLocks noGrp="1"/>
          </p:cNvSpPr>
          <p:nvPr>
            <p:ph type="body" sz="quarter" idx="14" hasCustomPrompt="1"/>
          </p:nvPr>
        </p:nvSpPr>
        <p:spPr>
          <a:xfrm>
            <a:off x="7545601" y="1274400"/>
            <a:ext cx="3600000" cy="1633870"/>
          </a:xfrm>
          <a:prstGeom prst="rect">
            <a:avLst/>
          </a:prstGeom>
        </p:spPr>
        <p:txBody>
          <a:bodyPr tIns="90000" bIns="90000"/>
          <a:lstStyle>
            <a:lvl1pPr marL="0" indent="0">
              <a:buNone/>
              <a:defRPr sz="3600" baseline="0">
                <a:latin typeface="Rubik" panose="02000604000000020004" pitchFamily="2" charset="-79"/>
                <a:cs typeface="Rubik" panose="02000604000000020004" pitchFamily="2" charset="-79"/>
              </a:defRPr>
            </a:lvl1pPr>
          </a:lstStyle>
          <a:p>
            <a:pPr lvl="0"/>
            <a:r>
              <a:rPr lang="fr-FR" dirty="0"/>
              <a:t>Slide </a:t>
            </a:r>
            <a:r>
              <a:rPr lang="fr-FR" dirty="0" err="1"/>
              <a:t>title</a:t>
            </a:r>
            <a:endParaRPr lang="fr-FR" dirty="0"/>
          </a:p>
        </p:txBody>
      </p:sp>
      <p:sp>
        <p:nvSpPr>
          <p:cNvPr id="7" name="Espace réservé du texte 13">
            <a:extLst>
              <a:ext uri="{FF2B5EF4-FFF2-40B4-BE49-F238E27FC236}">
                <a16:creationId xmlns:a16="http://schemas.microsoft.com/office/drawing/2014/main" id="{120D805E-45A1-77A2-F52E-182B831F281A}"/>
              </a:ext>
            </a:extLst>
          </p:cNvPr>
          <p:cNvSpPr>
            <a:spLocks noGrp="1"/>
          </p:cNvSpPr>
          <p:nvPr>
            <p:ph type="body" sz="quarter" idx="15" hasCustomPrompt="1"/>
          </p:nvPr>
        </p:nvSpPr>
        <p:spPr>
          <a:xfrm>
            <a:off x="7545600" y="2988472"/>
            <a:ext cx="3600000" cy="1771200"/>
          </a:xfrm>
          <a:prstGeom prst="rect">
            <a:avLst/>
          </a:prstGeom>
        </p:spPr>
        <p:txBody>
          <a:bodyPr tIns="90000" bIns="90000"/>
          <a:lstStyle>
            <a:lvl1pPr marL="0" indent="0">
              <a:buNone/>
              <a:defRPr sz="1600" baseline="0"/>
            </a:lvl1pPr>
          </a:lstStyle>
          <a:p>
            <a:pPr lvl="0"/>
            <a:r>
              <a:rPr lang="fr-FR" dirty="0"/>
              <a:t>Insert </a:t>
            </a:r>
            <a:r>
              <a:rPr lang="fr-FR" dirty="0" err="1"/>
              <a:t>text</a:t>
            </a:r>
            <a:endParaRPr lang="fr-FR" dirty="0"/>
          </a:p>
        </p:txBody>
      </p:sp>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8" name="Espace réservé pour une image  13">
            <a:extLst>
              <a:ext uri="{FF2B5EF4-FFF2-40B4-BE49-F238E27FC236}">
                <a16:creationId xmlns:a16="http://schemas.microsoft.com/office/drawing/2014/main" id="{DBD50DAC-1AE0-5839-9358-D4B40BE1773C}"/>
              </a:ext>
            </a:extLst>
          </p:cNvPr>
          <p:cNvSpPr>
            <a:spLocks noGrp="1"/>
          </p:cNvSpPr>
          <p:nvPr>
            <p:ph type="pic" sz="quarter" idx="16" hasCustomPrompt="1"/>
          </p:nvPr>
        </p:nvSpPr>
        <p:spPr>
          <a:xfrm>
            <a:off x="0" y="1274400"/>
            <a:ext cx="6076800" cy="5500800"/>
          </a:xfrm>
          <a:prstGeom prst="rect">
            <a:avLst/>
          </a:prstGeom>
        </p:spPr>
        <p:txBody>
          <a:bodyPr/>
          <a:lstStyle>
            <a:lvl1pPr marL="0" indent="0">
              <a:buNone/>
              <a:defRPr/>
            </a:lvl1pPr>
          </a:lstStyle>
          <a:p>
            <a:r>
              <a:rPr lang="fr-FR" dirty="0"/>
              <a:t>Insert </a:t>
            </a:r>
            <a:r>
              <a:rPr lang="fr-FR" dirty="0" err="1"/>
              <a:t>picture</a:t>
            </a:r>
            <a:endParaRPr lang="fr-FR" dirty="0"/>
          </a:p>
        </p:txBody>
      </p:sp>
      <p:pic>
        <p:nvPicPr>
          <p:cNvPr id="5" name="Google Shape;55;p13">
            <a:extLst>
              <a:ext uri="{FF2B5EF4-FFF2-40B4-BE49-F238E27FC236}">
                <a16:creationId xmlns:a16="http://schemas.microsoft.com/office/drawing/2014/main" id="{61945888-924B-49AF-70AC-900105822BE0}"/>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2315253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 text 02">
    <p:spTree>
      <p:nvGrpSpPr>
        <p:cNvPr id="1" name=""/>
        <p:cNvGrpSpPr/>
        <p:nvPr/>
      </p:nvGrpSpPr>
      <p:grpSpPr>
        <a:xfrm>
          <a:off x="0" y="0"/>
          <a:ext cx="0" cy="0"/>
          <a:chOff x="0" y="0"/>
          <a:chExt cx="0" cy="0"/>
        </a:xfrm>
      </p:grpSpPr>
      <p:sp>
        <p:nvSpPr>
          <p:cNvPr id="15" name="Espace réservé du texte 9">
            <a:extLst>
              <a:ext uri="{FF2B5EF4-FFF2-40B4-BE49-F238E27FC236}">
                <a16:creationId xmlns:a16="http://schemas.microsoft.com/office/drawing/2014/main" id="{53B37D07-63E1-66FA-44D4-965C0628EFAE}"/>
              </a:ext>
            </a:extLst>
          </p:cNvPr>
          <p:cNvSpPr>
            <a:spLocks noGrp="1"/>
          </p:cNvSpPr>
          <p:nvPr>
            <p:ph type="body" sz="quarter" idx="17" hasCustomPrompt="1"/>
          </p:nvPr>
        </p:nvSpPr>
        <p:spPr>
          <a:xfrm>
            <a:off x="6083999" y="1314000"/>
            <a:ext cx="5399999" cy="19908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dirty="0"/>
              <a:t>Slide </a:t>
            </a:r>
            <a:r>
              <a:rPr lang="fr-FR" dirty="0" err="1"/>
              <a:t>title</a:t>
            </a:r>
            <a:endParaRPr lang="fr-FR" dirty="0"/>
          </a:p>
        </p:txBody>
      </p:sp>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7" name="Espace réservé pour une image  3">
            <a:extLst>
              <a:ext uri="{FF2B5EF4-FFF2-40B4-BE49-F238E27FC236}">
                <a16:creationId xmlns:a16="http://schemas.microsoft.com/office/drawing/2014/main" id="{5FB45E96-72D1-DE7B-A618-1C11665A94D6}"/>
              </a:ext>
            </a:extLst>
          </p:cNvPr>
          <p:cNvSpPr>
            <a:spLocks noGrp="1"/>
          </p:cNvSpPr>
          <p:nvPr>
            <p:ph type="pic" sz="quarter" idx="13" hasCustomPrompt="1"/>
          </p:nvPr>
        </p:nvSpPr>
        <p:spPr>
          <a:xfrm>
            <a:off x="0" y="949910"/>
            <a:ext cx="5338800" cy="2941689"/>
          </a:xfrm>
          <a:prstGeom prst="rect">
            <a:avLst/>
          </a:prstGeom>
        </p:spPr>
        <p:txBody>
          <a:bodyPr/>
          <a:lstStyle>
            <a:lvl1pPr marL="0" indent="0">
              <a:buNone/>
              <a:defRPr/>
            </a:lvl1pPr>
          </a:lstStyle>
          <a:p>
            <a:r>
              <a:rPr lang="fr-FR" dirty="0"/>
              <a:t>Insert </a:t>
            </a:r>
            <a:r>
              <a:rPr lang="fr-FR" dirty="0" err="1"/>
              <a:t>picture</a:t>
            </a:r>
            <a:endParaRPr lang="fr-FR" dirty="0"/>
          </a:p>
        </p:txBody>
      </p:sp>
      <p:sp>
        <p:nvSpPr>
          <p:cNvPr id="8" name="Espace réservé du texte 9">
            <a:extLst>
              <a:ext uri="{FF2B5EF4-FFF2-40B4-BE49-F238E27FC236}">
                <a16:creationId xmlns:a16="http://schemas.microsoft.com/office/drawing/2014/main" id="{EB5E9471-944E-B567-AE58-F97F615C2596}"/>
              </a:ext>
            </a:extLst>
          </p:cNvPr>
          <p:cNvSpPr>
            <a:spLocks noGrp="1"/>
          </p:cNvSpPr>
          <p:nvPr>
            <p:ph type="body" sz="quarter" idx="14" hasCustomPrompt="1"/>
          </p:nvPr>
        </p:nvSpPr>
        <p:spPr>
          <a:xfrm>
            <a:off x="1166400" y="4212000"/>
            <a:ext cx="3009600" cy="12456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dirty="0"/>
              <a:t>1st </a:t>
            </a:r>
            <a:r>
              <a:rPr lang="fr-FR" dirty="0" err="1"/>
              <a:t>level</a:t>
            </a:r>
            <a:endParaRPr lang="fr-FR" dirty="0"/>
          </a:p>
          <a:p>
            <a:pPr lvl="1"/>
            <a:r>
              <a:rPr lang="fr-FR" dirty="0"/>
              <a:t>2nd </a:t>
            </a:r>
            <a:r>
              <a:rPr lang="fr-FR" dirty="0" err="1"/>
              <a:t>level</a:t>
            </a:r>
            <a:endParaRPr lang="fr-FR" dirty="0"/>
          </a:p>
          <a:p>
            <a:pPr lvl="2"/>
            <a:r>
              <a:rPr lang="fr-FR" dirty="0"/>
              <a:t>3rd </a:t>
            </a:r>
            <a:r>
              <a:rPr lang="fr-FR" dirty="0" err="1"/>
              <a:t>level</a:t>
            </a:r>
            <a:endParaRPr lang="fr-FR" dirty="0"/>
          </a:p>
          <a:p>
            <a:pPr lvl="2"/>
            <a:endParaRPr lang="fr-FR" dirty="0"/>
          </a:p>
        </p:txBody>
      </p:sp>
      <p:sp>
        <p:nvSpPr>
          <p:cNvPr id="10" name="Espace réservé du texte 9">
            <a:extLst>
              <a:ext uri="{FF2B5EF4-FFF2-40B4-BE49-F238E27FC236}">
                <a16:creationId xmlns:a16="http://schemas.microsoft.com/office/drawing/2014/main" id="{A8492334-9660-098A-8C9C-95C9C28EEE00}"/>
              </a:ext>
            </a:extLst>
          </p:cNvPr>
          <p:cNvSpPr>
            <a:spLocks noGrp="1"/>
          </p:cNvSpPr>
          <p:nvPr>
            <p:ph type="body" sz="quarter" idx="15" hasCustomPrompt="1"/>
          </p:nvPr>
        </p:nvSpPr>
        <p:spPr>
          <a:xfrm>
            <a:off x="4586400" y="4212000"/>
            <a:ext cx="3009600" cy="12456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dirty="0"/>
              <a:t>1st </a:t>
            </a:r>
            <a:r>
              <a:rPr lang="fr-FR" dirty="0" err="1"/>
              <a:t>level</a:t>
            </a:r>
            <a:endParaRPr lang="fr-FR" dirty="0"/>
          </a:p>
          <a:p>
            <a:pPr lvl="1"/>
            <a:r>
              <a:rPr lang="fr-FR" dirty="0"/>
              <a:t>2nd </a:t>
            </a:r>
            <a:r>
              <a:rPr lang="fr-FR" dirty="0" err="1"/>
              <a:t>level</a:t>
            </a:r>
            <a:endParaRPr lang="fr-FR" dirty="0"/>
          </a:p>
          <a:p>
            <a:pPr lvl="2"/>
            <a:r>
              <a:rPr lang="fr-FR" dirty="0"/>
              <a:t>3rd </a:t>
            </a:r>
            <a:r>
              <a:rPr lang="fr-FR" dirty="0" err="1"/>
              <a:t>level</a:t>
            </a:r>
            <a:endParaRPr lang="fr-FR" dirty="0"/>
          </a:p>
          <a:p>
            <a:pPr lvl="2"/>
            <a:endParaRPr lang="fr-FR" dirty="0"/>
          </a:p>
        </p:txBody>
      </p:sp>
      <p:sp>
        <p:nvSpPr>
          <p:cNvPr id="12" name="Espace réservé du texte 9">
            <a:extLst>
              <a:ext uri="{FF2B5EF4-FFF2-40B4-BE49-F238E27FC236}">
                <a16:creationId xmlns:a16="http://schemas.microsoft.com/office/drawing/2014/main" id="{FCFB3346-350B-D311-15D4-DCEF28EE0C68}"/>
              </a:ext>
            </a:extLst>
          </p:cNvPr>
          <p:cNvSpPr>
            <a:spLocks noGrp="1"/>
          </p:cNvSpPr>
          <p:nvPr>
            <p:ph type="body" sz="quarter" idx="16" hasCustomPrompt="1"/>
          </p:nvPr>
        </p:nvSpPr>
        <p:spPr>
          <a:xfrm>
            <a:off x="8006400" y="4212000"/>
            <a:ext cx="3009600" cy="1245600"/>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dirty="0"/>
              <a:t>1st </a:t>
            </a:r>
            <a:r>
              <a:rPr lang="fr-FR" dirty="0" err="1"/>
              <a:t>level</a:t>
            </a:r>
            <a:endParaRPr lang="fr-FR" dirty="0"/>
          </a:p>
          <a:p>
            <a:pPr lvl="1"/>
            <a:r>
              <a:rPr lang="fr-FR" dirty="0"/>
              <a:t>2nd </a:t>
            </a:r>
            <a:r>
              <a:rPr lang="fr-FR" dirty="0" err="1"/>
              <a:t>level</a:t>
            </a:r>
            <a:endParaRPr lang="fr-FR" dirty="0"/>
          </a:p>
          <a:p>
            <a:pPr lvl="2"/>
            <a:r>
              <a:rPr lang="fr-FR" dirty="0"/>
              <a:t>3rd </a:t>
            </a:r>
            <a:r>
              <a:rPr lang="fr-FR" dirty="0" err="1"/>
              <a:t>level</a:t>
            </a:r>
            <a:endParaRPr lang="fr-FR" dirty="0"/>
          </a:p>
          <a:p>
            <a:pPr lvl="2"/>
            <a:endParaRPr lang="fr-FR" dirty="0"/>
          </a:p>
        </p:txBody>
      </p:sp>
      <p:pic>
        <p:nvPicPr>
          <p:cNvPr id="5" name="Google Shape;55;p13">
            <a:extLst>
              <a:ext uri="{FF2B5EF4-FFF2-40B4-BE49-F238E27FC236}">
                <a16:creationId xmlns:a16="http://schemas.microsoft.com/office/drawing/2014/main" id="{9B23F663-A201-03E9-E10B-7AF8A6372DB6}"/>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927608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sp>
        <p:nvSpPr>
          <p:cNvPr id="5" name="Espace réservé du texte 9">
            <a:extLst>
              <a:ext uri="{FF2B5EF4-FFF2-40B4-BE49-F238E27FC236}">
                <a16:creationId xmlns:a16="http://schemas.microsoft.com/office/drawing/2014/main" id="{410E49FD-3EF5-0980-EC65-C53A680E6BD3}"/>
              </a:ext>
            </a:extLst>
          </p:cNvPr>
          <p:cNvSpPr>
            <a:spLocks noGrp="1"/>
          </p:cNvSpPr>
          <p:nvPr>
            <p:ph type="body" sz="quarter" idx="12" hasCustomPrompt="1"/>
          </p:nvPr>
        </p:nvSpPr>
        <p:spPr>
          <a:xfrm>
            <a:off x="1166399" y="1822120"/>
            <a:ext cx="3574800" cy="3930288"/>
          </a:xfrm>
          <a:prstGeom prst="rect">
            <a:avLst/>
          </a:prstGeom>
        </p:spPr>
        <p:txBody>
          <a:bodyPr/>
          <a:lstStyle>
            <a:lvl1pPr marL="457200" indent="-457200">
              <a:buClr>
                <a:schemeClr val="bg2"/>
              </a:buClr>
              <a:buFont typeface="Arial" panose="020B0604020202020204" pitchFamily="34" charset="0"/>
              <a:buChar char="•"/>
              <a:defRPr sz="1600">
                <a:solidFill>
                  <a:schemeClr val="tx1"/>
                </a:solidFill>
              </a:defRPr>
            </a:lvl1pPr>
            <a:lvl2pPr>
              <a:buClr>
                <a:schemeClr val="bg2"/>
              </a:buClr>
              <a:defRPr lang="fr-FR" sz="1600" kern="1200" dirty="0" smtClean="0">
                <a:solidFill>
                  <a:schemeClr val="tx1"/>
                </a:solidFill>
                <a:latin typeface="+mn-lt"/>
                <a:ea typeface="+mn-ea"/>
                <a:cs typeface="+mn-cs"/>
              </a:defRPr>
            </a:lvl2pPr>
            <a:lvl3pPr>
              <a:buClr>
                <a:schemeClr val="bg2"/>
              </a:buClr>
              <a:defRPr lang="fr-FR" sz="1600" kern="1200" dirty="0" smtClean="0">
                <a:solidFill>
                  <a:schemeClr val="tx1"/>
                </a:solidFill>
                <a:latin typeface="+mn-lt"/>
                <a:ea typeface="+mn-ea"/>
                <a:cs typeface="+mn-cs"/>
              </a:defRPr>
            </a:lvl3pPr>
          </a:lstStyle>
          <a:p>
            <a:pPr lvl="0"/>
            <a:r>
              <a:rPr lang="fr-FR" dirty="0"/>
              <a:t>1st </a:t>
            </a:r>
            <a:r>
              <a:rPr lang="fr-FR" dirty="0" err="1"/>
              <a:t>level</a:t>
            </a:r>
            <a:endParaRPr lang="fr-FR" dirty="0"/>
          </a:p>
          <a:p>
            <a:pPr lvl="1"/>
            <a:r>
              <a:rPr lang="fr-FR" dirty="0"/>
              <a:t>2nd </a:t>
            </a:r>
            <a:r>
              <a:rPr lang="fr-FR" dirty="0" err="1"/>
              <a:t>level</a:t>
            </a:r>
            <a:endParaRPr lang="fr-FR" dirty="0"/>
          </a:p>
          <a:p>
            <a:pPr lvl="2"/>
            <a:r>
              <a:rPr lang="fr-FR" dirty="0"/>
              <a:t>3rd </a:t>
            </a:r>
            <a:r>
              <a:rPr lang="fr-FR" dirty="0" err="1"/>
              <a:t>level</a:t>
            </a:r>
            <a:endParaRPr lang="fr-FR" dirty="0"/>
          </a:p>
          <a:p>
            <a:pPr lvl="2"/>
            <a:endParaRPr lang="fr-FR" dirty="0"/>
          </a:p>
        </p:txBody>
      </p:sp>
      <p:sp>
        <p:nvSpPr>
          <p:cNvPr id="7" name="Espace réservé du graphique 8">
            <a:extLst>
              <a:ext uri="{FF2B5EF4-FFF2-40B4-BE49-F238E27FC236}">
                <a16:creationId xmlns:a16="http://schemas.microsoft.com/office/drawing/2014/main" id="{C10EFAB1-BF8B-5577-42D3-A578BAEC6368}"/>
              </a:ext>
            </a:extLst>
          </p:cNvPr>
          <p:cNvSpPr>
            <a:spLocks noGrp="1"/>
          </p:cNvSpPr>
          <p:nvPr>
            <p:ph type="chart" sz="quarter" idx="13" hasCustomPrompt="1"/>
          </p:nvPr>
        </p:nvSpPr>
        <p:spPr>
          <a:xfrm>
            <a:off x="4886324" y="1822118"/>
            <a:ext cx="6181129" cy="3930288"/>
          </a:xfrm>
          <a:prstGeom prst="rect">
            <a:avLst/>
          </a:prstGeom>
        </p:spPr>
        <p:txBody>
          <a:bodyPr/>
          <a:lstStyle>
            <a:lvl1pPr marL="0" indent="0">
              <a:buNone/>
              <a:defRPr baseline="0"/>
            </a:lvl1pPr>
          </a:lstStyle>
          <a:p>
            <a:r>
              <a:rPr lang="fr-FR"/>
              <a:t>Insert chart</a:t>
            </a:r>
            <a:endParaRPr lang="fr-FR" dirty="0"/>
          </a:p>
        </p:txBody>
      </p:sp>
      <p:sp>
        <p:nvSpPr>
          <p:cNvPr id="10" name="Espace réservé du texte 5">
            <a:extLst>
              <a:ext uri="{FF2B5EF4-FFF2-40B4-BE49-F238E27FC236}">
                <a16:creationId xmlns:a16="http://schemas.microsoft.com/office/drawing/2014/main" id="{D65DC52C-06C7-96D5-F3FF-40058FE6741F}"/>
              </a:ext>
            </a:extLst>
          </p:cNvPr>
          <p:cNvSpPr>
            <a:spLocks noGrp="1"/>
          </p:cNvSpPr>
          <p:nvPr>
            <p:ph type="body" sz="quarter" idx="14" hasCustomPrompt="1"/>
          </p:nvPr>
        </p:nvSpPr>
        <p:spPr>
          <a:xfrm>
            <a:off x="1166399" y="896999"/>
            <a:ext cx="9889528"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dirty="0"/>
              <a:t>Slide </a:t>
            </a:r>
            <a:r>
              <a:rPr lang="fr-FR" dirty="0" err="1"/>
              <a:t>title</a:t>
            </a:r>
            <a:endParaRPr lang="fr-FR" dirty="0"/>
          </a:p>
        </p:txBody>
      </p:sp>
      <p:pic>
        <p:nvPicPr>
          <p:cNvPr id="6" name="Google Shape;55;p13">
            <a:extLst>
              <a:ext uri="{FF2B5EF4-FFF2-40B4-BE49-F238E27FC236}">
                <a16:creationId xmlns:a16="http://schemas.microsoft.com/office/drawing/2014/main" id="{CAAD018C-04DC-1F5C-601C-AE67B515C618}"/>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441269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pic>
        <p:nvPicPr>
          <p:cNvPr id="4" name="Google Shape;55;p13">
            <a:extLst>
              <a:ext uri="{FF2B5EF4-FFF2-40B4-BE49-F238E27FC236}">
                <a16:creationId xmlns:a16="http://schemas.microsoft.com/office/drawing/2014/main" id="{838E5BBE-B6B5-911C-C055-D605AB9B56F9}"/>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2367974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Google Shape;712;p38">
            <a:extLst>
              <a:ext uri="{FF2B5EF4-FFF2-40B4-BE49-F238E27FC236}">
                <a16:creationId xmlns:a16="http://schemas.microsoft.com/office/drawing/2014/main" id="{73B7B2C5-7F93-9071-22B5-021D9CE9608E}"/>
              </a:ext>
            </a:extLst>
          </p:cNvPr>
          <p:cNvSpPr/>
          <p:nvPr userDrawn="1"/>
        </p:nvSpPr>
        <p:spPr>
          <a:xfrm>
            <a:off x="0" y="0"/>
            <a:ext cx="12192000" cy="6786000"/>
          </a:xfrm>
          <a:prstGeom prst="rect">
            <a:avLst/>
          </a:prstGeom>
          <a:solidFill>
            <a:srgbClr val="FFFB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B3C3A"/>
              </a:solidFill>
              <a:effectLst/>
              <a:uLnTx/>
              <a:uFillTx/>
              <a:latin typeface="Rubik"/>
              <a:ea typeface="+mn-ea"/>
              <a:cs typeface="+mn-cs"/>
            </a:endParaRPr>
          </a:p>
        </p:txBody>
      </p:sp>
      <p:pic>
        <p:nvPicPr>
          <p:cNvPr id="6" name="Image 5">
            <a:extLst>
              <a:ext uri="{FF2B5EF4-FFF2-40B4-BE49-F238E27FC236}">
                <a16:creationId xmlns:a16="http://schemas.microsoft.com/office/drawing/2014/main" id="{D241162E-9082-6A1A-5428-DE56DBE85315}"/>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r="24428" b="29255"/>
          <a:stretch/>
        </p:blipFill>
        <p:spPr>
          <a:xfrm>
            <a:off x="3980017" y="457703"/>
            <a:ext cx="4231968" cy="5942594"/>
          </a:xfrm>
          <a:prstGeom prst="rect">
            <a:avLst/>
          </a:prstGeom>
        </p:spPr>
      </p:pic>
      <p:pic>
        <p:nvPicPr>
          <p:cNvPr id="3" name="Image 2">
            <a:extLst>
              <a:ext uri="{FF2B5EF4-FFF2-40B4-BE49-F238E27FC236}">
                <a16:creationId xmlns:a16="http://schemas.microsoft.com/office/drawing/2014/main" id="{78123BD1-D735-7EE0-A128-8E09EF12F46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404731" y="5659031"/>
            <a:ext cx="1416570" cy="720000"/>
          </a:xfrm>
          <a:prstGeom prst="rect">
            <a:avLst/>
          </a:prstGeom>
        </p:spPr>
      </p:pic>
      <p:sp>
        <p:nvSpPr>
          <p:cNvPr id="11" name="Google Shape;57;p13">
            <a:extLst>
              <a:ext uri="{FF2B5EF4-FFF2-40B4-BE49-F238E27FC236}">
                <a16:creationId xmlns:a16="http://schemas.microsoft.com/office/drawing/2014/main" id="{2A7B5FF5-5B6D-C023-CB62-A35DE8BEC530}"/>
              </a:ext>
            </a:extLst>
          </p:cNvPr>
          <p:cNvSpPr txBox="1">
            <a:spLocks noGrp="1" noRot="1" noMove="1" noResize="1" noEditPoints="1" noAdjustHandles="1" noChangeArrowheads="1" noChangeShapeType="1"/>
          </p:cNvSpPr>
          <p:nvPr userDrawn="1"/>
        </p:nvSpPr>
        <p:spPr>
          <a:xfrm>
            <a:off x="6507601" y="2856424"/>
            <a:ext cx="4313700" cy="923299"/>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EE7A0D"/>
                </a:solidFill>
                <a:effectLst/>
                <a:uLnTx/>
                <a:uFillTx/>
                <a:latin typeface="Rubik Medium" panose="02000604000000020004" pitchFamily="2" charset="-79"/>
                <a:ea typeface="Rubik"/>
                <a:cs typeface="Rubik Medium" panose="02000604000000020004" pitchFamily="2" charset="-79"/>
                <a:sym typeface="Rubik"/>
              </a:rPr>
              <a:t>THANK YOU!</a:t>
            </a:r>
            <a:endParaRPr kumimoji="0" sz="4800" b="0" i="0" u="none" strike="noStrike" kern="1200" cap="none" spc="0" normalizeH="0" baseline="0" noProof="0" dirty="0">
              <a:ln>
                <a:noFill/>
              </a:ln>
              <a:solidFill>
                <a:srgbClr val="EE7A0D"/>
              </a:solidFill>
              <a:effectLst/>
              <a:uLnTx/>
              <a:uFillTx/>
              <a:latin typeface="Rubik Medium" panose="02000604000000020004" pitchFamily="2" charset="-79"/>
              <a:ea typeface="Rubik"/>
              <a:cs typeface="Rubik Medium" panose="02000604000000020004" pitchFamily="2" charset="-79"/>
              <a:sym typeface="Rubik"/>
            </a:endParaRPr>
          </a:p>
        </p:txBody>
      </p:sp>
      <p:pic>
        <p:nvPicPr>
          <p:cNvPr id="8" name="Image 7">
            <a:extLst>
              <a:ext uri="{FF2B5EF4-FFF2-40B4-BE49-F238E27FC236}">
                <a16:creationId xmlns:a16="http://schemas.microsoft.com/office/drawing/2014/main" id="{4864B795-25B7-532B-44E8-69B7FA68D259}"/>
              </a:ext>
            </a:extLst>
          </p:cNvPr>
          <p:cNvPicPr>
            <a:picLocks noGrp="1" noRot="1" noChangeAspect="1" noMove="1" noResize="1" noEditPoints="1" noAdjustHandles="1" noChangeArrowheads="1" noChangeShapeType="1" noCrop="1"/>
          </p:cNvPicPr>
          <p:nvPr userDrawn="1"/>
        </p:nvPicPr>
        <p:blipFill rotWithShape="1">
          <a:blip r:embed="rId4">
            <a:extLst>
              <a:ext uri="{28A0092B-C50C-407E-A947-70E740481C1C}">
                <a14:useLocalDpi xmlns:a14="http://schemas.microsoft.com/office/drawing/2010/main" val="0"/>
              </a:ext>
            </a:extLst>
          </a:blip>
          <a:srcRect l="36920" t="24409" r="1234" b="17500"/>
          <a:stretch/>
        </p:blipFill>
        <p:spPr>
          <a:xfrm>
            <a:off x="0" y="457703"/>
            <a:ext cx="7587506" cy="6208910"/>
          </a:xfrm>
          <a:prstGeom prst="rect">
            <a:avLst/>
          </a:prstGeom>
        </p:spPr>
      </p:pic>
      <p:sp>
        <p:nvSpPr>
          <p:cNvPr id="2" name="Rectangle 1">
            <a:extLst>
              <a:ext uri="{FF2B5EF4-FFF2-40B4-BE49-F238E27FC236}">
                <a16:creationId xmlns:a16="http://schemas.microsoft.com/office/drawing/2014/main" id="{408F679C-47BC-985E-87A9-6D7D6E2C55E0}"/>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Rubik"/>
              <a:ea typeface="+mn-ea"/>
              <a:cs typeface="+mn-cs"/>
            </a:endParaRPr>
          </a:p>
        </p:txBody>
      </p:sp>
      <p:pic>
        <p:nvPicPr>
          <p:cNvPr id="7" name="Google Shape;55;p13">
            <a:extLst>
              <a:ext uri="{FF2B5EF4-FFF2-40B4-BE49-F238E27FC236}">
                <a16:creationId xmlns:a16="http://schemas.microsoft.com/office/drawing/2014/main" id="{433BD343-970F-D68C-9E69-CD4037B2AE66}"/>
              </a:ext>
            </a:extLst>
          </p:cNvPr>
          <p:cNvPicPr preferRelativeResize="0"/>
          <p:nvPr userDrawn="1"/>
        </p:nvPicPr>
        <p:blipFill>
          <a:blip r:embed="rId5">
            <a:extLst>
              <a:ext uri="{28A0092B-C50C-407E-A947-70E740481C1C}">
                <a14:useLocalDpi xmlns:a14="http://schemas.microsoft.com/office/drawing/2010/main" val="0"/>
              </a:ext>
            </a:extLst>
          </a:blip>
          <a:srcRect t="1842" b="1842"/>
          <a:stretch/>
        </p:blipFill>
        <p:spPr>
          <a:xfrm>
            <a:off x="9446466" y="2025333"/>
            <a:ext cx="1333100" cy="481396"/>
          </a:xfrm>
          <a:prstGeom prst="rect">
            <a:avLst/>
          </a:prstGeom>
          <a:noFill/>
          <a:ln>
            <a:noFill/>
          </a:ln>
        </p:spPr>
      </p:pic>
    </p:spTree>
    <p:extLst>
      <p:ext uri="{BB962C8B-B14F-4D97-AF65-F5344CB8AC3E}">
        <p14:creationId xmlns:p14="http://schemas.microsoft.com/office/powerpoint/2010/main" val="105211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amble">
    <p:spTree>
      <p:nvGrpSpPr>
        <p:cNvPr id="1" name=""/>
        <p:cNvGrpSpPr/>
        <p:nvPr/>
      </p:nvGrpSpPr>
      <p:grpSpPr>
        <a:xfrm>
          <a:off x="0" y="0"/>
          <a:ext cx="0" cy="0"/>
          <a:chOff x="0" y="0"/>
          <a:chExt cx="0" cy="0"/>
        </a:xfrm>
      </p:grpSpPr>
      <p:sp>
        <p:nvSpPr>
          <p:cNvPr id="7" name="Google Shape;712;p38">
            <a:extLst>
              <a:ext uri="{FF2B5EF4-FFF2-40B4-BE49-F238E27FC236}">
                <a16:creationId xmlns:a16="http://schemas.microsoft.com/office/drawing/2014/main" id="{E0389E48-9B1D-CED2-13A4-6D2E89FF5D41}"/>
              </a:ext>
            </a:extLst>
          </p:cNvPr>
          <p:cNvSpPr>
            <a:spLocks noGrp="1" noRot="1" noMove="1" noResize="1" noEditPoints="1" noAdjustHandles="1" noChangeArrowheads="1" noChangeShapeType="1"/>
          </p:cNvSpPr>
          <p:nvPr userDrawn="1"/>
        </p:nvSpPr>
        <p:spPr>
          <a:xfrm>
            <a:off x="0" y="0"/>
            <a:ext cx="6096000" cy="6786000"/>
          </a:xfrm>
          <a:prstGeom prst="rect">
            <a:avLst/>
          </a:prstGeom>
          <a:solidFill>
            <a:srgbClr val="FF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Espace réservé du numéro de diapositive 5">
            <a:extLst>
              <a:ext uri="{FF2B5EF4-FFF2-40B4-BE49-F238E27FC236}">
                <a16:creationId xmlns:a16="http://schemas.microsoft.com/office/drawing/2014/main" id="{63A9DC94-37F1-3459-F528-025628C10A36}"/>
              </a:ext>
            </a:extLst>
          </p:cNvPr>
          <p:cNvSpPr>
            <a:spLocks noGrp="1"/>
          </p:cNvSpPr>
          <p:nvPr>
            <p:ph type="sldNum" sz="quarter" idx="12"/>
          </p:nvPr>
        </p:nvSpPr>
        <p:spPr>
          <a:xfrm>
            <a:off x="8610600" y="6356352"/>
            <a:ext cx="2743200" cy="365125"/>
          </a:xfrm>
          <a:prstGeom prst="rect">
            <a:avLst/>
          </a:prstGeom>
        </p:spPr>
        <p:txBody>
          <a:bodyPr/>
          <a:lstStyle/>
          <a:p>
            <a:fld id="{3604CD59-8BAC-40ED-9B24-3D1E4C500F00}" type="slidenum">
              <a:rPr lang="fr-FR" smtClean="0"/>
              <a:t>‹nr.›</a:t>
            </a:fld>
            <a:endParaRPr lang="fr-FR"/>
          </a:p>
        </p:txBody>
      </p:sp>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Espace réservé du texte 13">
            <a:extLst>
              <a:ext uri="{FF2B5EF4-FFF2-40B4-BE49-F238E27FC236}">
                <a16:creationId xmlns:a16="http://schemas.microsoft.com/office/drawing/2014/main" id="{25E04499-C122-05D0-23BB-E0B3BAC66734}"/>
              </a:ext>
            </a:extLst>
          </p:cNvPr>
          <p:cNvSpPr>
            <a:spLocks noGrp="1"/>
          </p:cNvSpPr>
          <p:nvPr>
            <p:ph type="body" sz="quarter" idx="13" hasCustomPrompt="1"/>
          </p:nvPr>
        </p:nvSpPr>
        <p:spPr>
          <a:xfrm>
            <a:off x="1166400" y="3222000"/>
            <a:ext cx="4014000" cy="2473950"/>
          </a:xfrm>
          <a:prstGeom prst="rect">
            <a:avLst/>
          </a:prstGeom>
        </p:spPr>
        <p:txBody>
          <a:bodyPr tIns="90000" bIns="90000"/>
          <a:lstStyle>
            <a:lvl1pPr marL="0" indent="0">
              <a:buNone/>
              <a:defRPr sz="1600" baseline="0"/>
            </a:lvl1pPr>
          </a:lstStyle>
          <a:p>
            <a:pPr lvl="0"/>
            <a:r>
              <a:rPr lang="fr-FR"/>
              <a:t>Preamble</a:t>
            </a:r>
          </a:p>
        </p:txBody>
      </p:sp>
      <p:sp>
        <p:nvSpPr>
          <p:cNvPr id="10" name="Espace réservé du texte 9">
            <a:extLst>
              <a:ext uri="{FF2B5EF4-FFF2-40B4-BE49-F238E27FC236}">
                <a16:creationId xmlns:a16="http://schemas.microsoft.com/office/drawing/2014/main" id="{32D9681E-FCE5-8E12-72F4-BB34FAFB239C}"/>
              </a:ext>
            </a:extLst>
          </p:cNvPr>
          <p:cNvSpPr>
            <a:spLocks noGrp="1"/>
          </p:cNvSpPr>
          <p:nvPr>
            <p:ph type="body" sz="quarter" idx="14" hasCustomPrompt="1"/>
          </p:nvPr>
        </p:nvSpPr>
        <p:spPr>
          <a:xfrm>
            <a:off x="1166400" y="1526400"/>
            <a:ext cx="4014000" cy="1633870"/>
          </a:xfrm>
          <a:prstGeom prst="rect">
            <a:avLst/>
          </a:prstGeom>
        </p:spPr>
        <p:txBody>
          <a:bodyPr tIns="90000" bIns="90000"/>
          <a:lstStyle>
            <a:lvl1pPr marL="0" indent="0">
              <a:buNone/>
              <a:defRPr sz="3600" baseline="0">
                <a:latin typeface="+mj-lt"/>
              </a:defRPr>
            </a:lvl1pPr>
          </a:lstStyle>
          <a:p>
            <a:pPr lvl="0"/>
            <a:r>
              <a:rPr lang="fr-FR"/>
              <a:t>TITLE</a:t>
            </a:r>
          </a:p>
        </p:txBody>
      </p:sp>
      <p:sp>
        <p:nvSpPr>
          <p:cNvPr id="12" name="Espace réservé pour une image  4">
            <a:extLst>
              <a:ext uri="{FF2B5EF4-FFF2-40B4-BE49-F238E27FC236}">
                <a16:creationId xmlns:a16="http://schemas.microsoft.com/office/drawing/2014/main" id="{62D25210-6616-999F-8EBF-BF7FE5E33738}"/>
              </a:ext>
            </a:extLst>
          </p:cNvPr>
          <p:cNvSpPr>
            <a:spLocks noGrp="1"/>
          </p:cNvSpPr>
          <p:nvPr>
            <p:ph type="pic" sz="quarter" idx="15" hasCustomPrompt="1"/>
          </p:nvPr>
        </p:nvSpPr>
        <p:spPr>
          <a:xfrm>
            <a:off x="6094800" y="-4119"/>
            <a:ext cx="6100762" cy="6786000"/>
          </a:xfrm>
          <a:prstGeom prst="rect">
            <a:avLst/>
          </a:prstGeom>
        </p:spPr>
        <p:txBody>
          <a:bodyPr/>
          <a:lstStyle>
            <a:lvl1pPr marL="0" indent="0">
              <a:buNone/>
              <a:defRPr/>
            </a:lvl1pPr>
          </a:lstStyle>
          <a:p>
            <a:r>
              <a:rPr lang="fr-FR"/>
              <a:t>Insert Picture</a:t>
            </a:r>
          </a:p>
        </p:txBody>
      </p:sp>
    </p:spTree>
    <p:extLst>
      <p:ext uri="{BB962C8B-B14F-4D97-AF65-F5344CB8AC3E}">
        <p14:creationId xmlns:p14="http://schemas.microsoft.com/office/powerpoint/2010/main" val="262395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optional)">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552DA657-97F6-AFBF-7EBA-D6ADD6C73F30}"/>
              </a:ext>
            </a:extLst>
          </p:cNvPr>
          <p:cNvSpPr>
            <a:spLocks noGrp="1"/>
          </p:cNvSpPr>
          <p:nvPr>
            <p:ph type="body" sz="quarter" idx="11" hasCustomPrompt="1"/>
          </p:nvPr>
        </p:nvSpPr>
        <p:spPr>
          <a:xfrm>
            <a:off x="1166400" y="1526400"/>
            <a:ext cx="2520000" cy="1633870"/>
          </a:xfrm>
          <a:prstGeom prst="rect">
            <a:avLst/>
          </a:prstGeom>
        </p:spPr>
        <p:txBody>
          <a:bodyPr tIns="90000" bIns="90000"/>
          <a:lstStyle>
            <a:lvl1pPr marL="0" indent="0">
              <a:buNone/>
              <a:defRPr sz="3600" baseline="0">
                <a:latin typeface="+mn-lt"/>
                <a:cs typeface="Rubik Light" panose="020B0604020202020204" charset="-79"/>
              </a:defRPr>
            </a:lvl1pPr>
          </a:lstStyle>
          <a:p>
            <a:pPr lvl="0"/>
            <a:r>
              <a:rPr lang="fr-FR" dirty="0"/>
              <a:t>Slide </a:t>
            </a:r>
            <a:r>
              <a:rPr lang="fr-FR" dirty="0" err="1"/>
              <a:t>title</a:t>
            </a:r>
            <a:endParaRPr lang="fr-FR" dirty="0"/>
          </a:p>
        </p:txBody>
      </p:sp>
      <p:sp>
        <p:nvSpPr>
          <p:cNvPr id="11" name="Espace réservé du texte 13">
            <a:extLst>
              <a:ext uri="{FF2B5EF4-FFF2-40B4-BE49-F238E27FC236}">
                <a16:creationId xmlns:a16="http://schemas.microsoft.com/office/drawing/2014/main" id="{A849B631-B497-784D-6538-DE2CC87A0373}"/>
              </a:ext>
            </a:extLst>
          </p:cNvPr>
          <p:cNvSpPr>
            <a:spLocks noGrp="1"/>
          </p:cNvSpPr>
          <p:nvPr>
            <p:ph type="body" sz="quarter" idx="12" hasCustomPrompt="1"/>
          </p:nvPr>
        </p:nvSpPr>
        <p:spPr>
          <a:xfrm>
            <a:off x="1166399" y="3240472"/>
            <a:ext cx="2520000" cy="1771200"/>
          </a:xfrm>
          <a:prstGeom prst="rect">
            <a:avLst/>
          </a:prstGeom>
        </p:spPr>
        <p:txBody>
          <a:bodyPr tIns="90000" bIns="90000"/>
          <a:lstStyle>
            <a:lvl1pPr marL="0" indent="0">
              <a:buNone/>
              <a:defRPr sz="1600" baseline="0"/>
            </a:lvl1pPr>
          </a:lstStyle>
          <a:p>
            <a:pPr lvl="0"/>
            <a:r>
              <a:rPr lang="fr-FR" dirty="0"/>
              <a:t>Insert </a:t>
            </a:r>
            <a:r>
              <a:rPr lang="fr-FR" dirty="0" err="1"/>
              <a:t>text</a:t>
            </a:r>
            <a:endParaRPr lang="fr-FR" dirty="0"/>
          </a:p>
        </p:txBody>
      </p:sp>
      <p:sp>
        <p:nvSpPr>
          <p:cNvPr id="16" name="Google Shape;107;p17">
            <a:extLst>
              <a:ext uri="{FF2B5EF4-FFF2-40B4-BE49-F238E27FC236}">
                <a16:creationId xmlns:a16="http://schemas.microsoft.com/office/drawing/2014/main" id="{9C161545-F5F8-979D-DB10-128C53EB25B7}"/>
              </a:ext>
            </a:extLst>
          </p:cNvPr>
          <p:cNvSpPr/>
          <p:nvPr userDrawn="1"/>
        </p:nvSpPr>
        <p:spPr>
          <a:xfrm>
            <a:off x="3914775" y="3437"/>
            <a:ext cx="2070000" cy="3492000"/>
          </a:xfrm>
          <a:prstGeom prst="rect">
            <a:avLst/>
          </a:prstGeom>
          <a:solidFill>
            <a:srgbClr val="EE7A0D"/>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Insert </a:t>
            </a:r>
            <a:r>
              <a:rPr lang="fr-FR" sz="1400" dirty="0" err="1">
                <a:solidFill>
                  <a:schemeClr val="bg1"/>
                </a:solidFill>
              </a:rPr>
              <a:t>text</a:t>
            </a:r>
            <a:endParaRPr lang="fr-FR" sz="1400" dirty="0">
              <a:solidFill>
                <a:schemeClr val="bg1"/>
              </a:solidFill>
            </a:endParaRPr>
          </a:p>
          <a:p>
            <a:pPr marL="0" lvl="0" indent="0" algn="l" rtl="0">
              <a:spcBef>
                <a:spcPts val="0"/>
              </a:spcBef>
              <a:spcAft>
                <a:spcPts val="0"/>
              </a:spcAft>
              <a:buNone/>
            </a:pPr>
            <a:endParaRPr sz="1400" dirty="0">
              <a:solidFill>
                <a:schemeClr val="lt1"/>
              </a:solidFill>
              <a:latin typeface="Rubik Light"/>
              <a:ea typeface="Rubik Light"/>
              <a:cs typeface="Rubik Light"/>
              <a:sym typeface="Rubik Light"/>
            </a:endParaRPr>
          </a:p>
        </p:txBody>
      </p:sp>
      <p:sp>
        <p:nvSpPr>
          <p:cNvPr id="17" name="Google Shape;108;p17">
            <a:extLst>
              <a:ext uri="{FF2B5EF4-FFF2-40B4-BE49-F238E27FC236}">
                <a16:creationId xmlns:a16="http://schemas.microsoft.com/office/drawing/2014/main" id="{110733B5-5EE1-2AE4-204F-BF4D36E73BC9}"/>
              </a:ext>
            </a:extLst>
          </p:cNvPr>
          <p:cNvSpPr/>
          <p:nvPr userDrawn="1"/>
        </p:nvSpPr>
        <p:spPr>
          <a:xfrm>
            <a:off x="5983850" y="3437"/>
            <a:ext cx="2070000" cy="3492000"/>
          </a:xfrm>
          <a:prstGeom prst="rect">
            <a:avLst/>
          </a:prstGeom>
          <a:solidFill>
            <a:srgbClr val="F3AB04"/>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Insert </a:t>
            </a:r>
            <a:r>
              <a:rPr lang="fr-FR" sz="1400" dirty="0" err="1">
                <a:solidFill>
                  <a:schemeClr val="bg1"/>
                </a:solidFill>
              </a:rPr>
              <a:t>text</a:t>
            </a:r>
            <a:endParaRPr lang="fr-FR" sz="1400" dirty="0">
              <a:solidFill>
                <a:schemeClr val="bg1"/>
              </a:solidFill>
            </a:endParaRPr>
          </a:p>
          <a:p>
            <a:pPr marL="0" lvl="0" indent="0" algn="l" rtl="0">
              <a:spcBef>
                <a:spcPts val="0"/>
              </a:spcBef>
              <a:spcAft>
                <a:spcPts val="0"/>
              </a:spcAft>
              <a:buNone/>
            </a:pPr>
            <a:endParaRPr sz="1400" dirty="0">
              <a:solidFill>
                <a:schemeClr val="lt1"/>
              </a:solidFill>
              <a:latin typeface="Rubik Light"/>
              <a:ea typeface="Rubik Light"/>
              <a:cs typeface="Rubik Light"/>
              <a:sym typeface="Rubik Light"/>
            </a:endParaRPr>
          </a:p>
        </p:txBody>
      </p:sp>
      <p:sp>
        <p:nvSpPr>
          <p:cNvPr id="18" name="Google Shape;109;p17">
            <a:extLst>
              <a:ext uri="{FF2B5EF4-FFF2-40B4-BE49-F238E27FC236}">
                <a16:creationId xmlns:a16="http://schemas.microsoft.com/office/drawing/2014/main" id="{147DC473-5BB2-C835-5C20-70C62F9D9A88}"/>
              </a:ext>
            </a:extLst>
          </p:cNvPr>
          <p:cNvSpPr/>
          <p:nvPr userDrawn="1"/>
        </p:nvSpPr>
        <p:spPr>
          <a:xfrm>
            <a:off x="8052925" y="3437"/>
            <a:ext cx="2070000" cy="3492000"/>
          </a:xfrm>
          <a:prstGeom prst="rect">
            <a:avLst/>
          </a:prstGeom>
          <a:solidFill>
            <a:srgbClr val="FFC94B"/>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Insert </a:t>
            </a:r>
            <a:r>
              <a:rPr lang="fr-FR" sz="1400" dirty="0" err="1">
                <a:solidFill>
                  <a:schemeClr val="bg1"/>
                </a:solidFill>
              </a:rPr>
              <a:t>text</a:t>
            </a:r>
            <a:endParaRPr lang="fr-FR" sz="1400" dirty="0">
              <a:solidFill>
                <a:schemeClr val="bg1"/>
              </a:solidFill>
            </a:endParaRPr>
          </a:p>
          <a:p>
            <a:pPr marL="0" lvl="0" indent="0" algn="l" rtl="0">
              <a:spcBef>
                <a:spcPts val="0"/>
              </a:spcBef>
              <a:spcAft>
                <a:spcPts val="0"/>
              </a:spcAft>
              <a:buNone/>
            </a:pPr>
            <a:endParaRPr sz="1400" dirty="0">
              <a:solidFill>
                <a:schemeClr val="lt1"/>
              </a:solidFill>
              <a:latin typeface="Rubik" panose="02000604000000020004" pitchFamily="2" charset="-79"/>
              <a:ea typeface="Rubik Light"/>
              <a:cs typeface="Rubik" panose="02000604000000020004" pitchFamily="2" charset="-79"/>
              <a:sym typeface="Rubik Light"/>
            </a:endParaRPr>
          </a:p>
        </p:txBody>
      </p:sp>
      <p:sp>
        <p:nvSpPr>
          <p:cNvPr id="19" name="Google Shape;110;p17">
            <a:extLst>
              <a:ext uri="{FF2B5EF4-FFF2-40B4-BE49-F238E27FC236}">
                <a16:creationId xmlns:a16="http://schemas.microsoft.com/office/drawing/2014/main" id="{C80FF0BF-BF96-8D17-99B5-29CAA37561C8}"/>
              </a:ext>
            </a:extLst>
          </p:cNvPr>
          <p:cNvSpPr/>
          <p:nvPr userDrawn="1"/>
        </p:nvSpPr>
        <p:spPr>
          <a:xfrm>
            <a:off x="10122000" y="3437"/>
            <a:ext cx="2070000" cy="3492000"/>
          </a:xfrm>
          <a:prstGeom prst="rect">
            <a:avLst/>
          </a:prstGeom>
          <a:solidFill>
            <a:srgbClr val="D6BB79"/>
          </a:solidFill>
          <a:ln>
            <a:noFill/>
          </a:ln>
        </p:spPr>
        <p:txBody>
          <a:bodyPr spcFirstLastPara="1" wrap="square" lIns="252000" tIns="576000" rIns="252000"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Insert </a:t>
            </a:r>
            <a:r>
              <a:rPr lang="fr-FR" sz="1400" dirty="0" err="1">
                <a:solidFill>
                  <a:schemeClr val="bg1"/>
                </a:solidFill>
              </a:rPr>
              <a:t>text</a:t>
            </a:r>
            <a:endParaRPr lang="fr-FR" sz="1400" dirty="0">
              <a:solidFill>
                <a:schemeClr val="bg1"/>
              </a:solidFill>
            </a:endParaRPr>
          </a:p>
          <a:p>
            <a:pPr marL="0" lvl="0" indent="0" algn="l" rtl="0">
              <a:spcBef>
                <a:spcPts val="0"/>
              </a:spcBef>
              <a:spcAft>
                <a:spcPts val="0"/>
              </a:spcAft>
              <a:buNone/>
            </a:pPr>
            <a:endParaRPr sz="1400" dirty="0">
              <a:solidFill>
                <a:schemeClr val="lt1"/>
              </a:solidFill>
              <a:latin typeface="Rubik" panose="02000604000000020004" pitchFamily="2" charset="-79"/>
              <a:ea typeface="Rubik Light"/>
              <a:cs typeface="Rubik" panose="02000604000000020004" pitchFamily="2" charset="-79"/>
              <a:sym typeface="Rubik Light"/>
            </a:endParaRPr>
          </a:p>
        </p:txBody>
      </p:sp>
      <p:sp>
        <p:nvSpPr>
          <p:cNvPr id="20" name="Espace réservé pour une image  15">
            <a:extLst>
              <a:ext uri="{FF2B5EF4-FFF2-40B4-BE49-F238E27FC236}">
                <a16:creationId xmlns:a16="http://schemas.microsoft.com/office/drawing/2014/main" id="{7E939F8C-E62C-1A8B-C508-9A16810DCFAA}"/>
              </a:ext>
            </a:extLst>
          </p:cNvPr>
          <p:cNvSpPr>
            <a:spLocks noGrp="1"/>
          </p:cNvSpPr>
          <p:nvPr>
            <p:ph type="pic" sz="quarter" idx="16" hasCustomPrompt="1"/>
          </p:nvPr>
        </p:nvSpPr>
        <p:spPr>
          <a:xfrm>
            <a:off x="3916220" y="3495437"/>
            <a:ext cx="8276400" cy="3279113"/>
          </a:xfrm>
          <a:prstGeom prst="rect">
            <a:avLst/>
          </a:prstGeom>
        </p:spPr>
        <p:txBody>
          <a:bodyPr/>
          <a:lstStyle>
            <a:lvl1pPr marL="0" indent="0">
              <a:buNone/>
              <a:defRPr>
                <a:latin typeface="+mn-lt"/>
              </a:defRPr>
            </a:lvl1pPr>
          </a:lstStyle>
          <a:p>
            <a:r>
              <a:rPr lang="fr-FR" dirty="0"/>
              <a:t>Insert </a:t>
            </a:r>
            <a:r>
              <a:rPr lang="fr-FR" dirty="0" err="1"/>
              <a:t>picture</a:t>
            </a:r>
            <a:endParaRPr lang="fr-FR" dirty="0"/>
          </a:p>
        </p:txBody>
      </p:sp>
      <p:pic>
        <p:nvPicPr>
          <p:cNvPr id="3" name="Google Shape;55;p13">
            <a:extLst>
              <a:ext uri="{FF2B5EF4-FFF2-40B4-BE49-F238E27FC236}">
                <a16:creationId xmlns:a16="http://schemas.microsoft.com/office/drawing/2014/main" id="{977FBE4A-CF2A-FACB-1D5B-034591274EC7}"/>
              </a:ext>
            </a:extLst>
          </p:cNvPr>
          <p:cNvPicPr preferRelativeResize="0"/>
          <p:nvPr userDrawn="1"/>
        </p:nvPicPr>
        <p:blipFill>
          <a:blip r:embed="rId2">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26259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759735-7370-93F4-A56D-C3EB9F5B47CB}"/>
              </a:ext>
            </a:extLst>
          </p:cNvPr>
          <p:cNvSpPr/>
          <p:nvPr userDrawn="1"/>
        </p:nvSpPr>
        <p:spPr>
          <a:xfrm>
            <a:off x="0" y="0"/>
            <a:ext cx="12192000" cy="68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062E6D14-4948-FFDD-6570-35A85F79B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6590" y="0"/>
            <a:ext cx="10052050" cy="6858000"/>
          </a:xfrm>
          <a:prstGeom prst="rect">
            <a:avLst/>
          </a:prstGeom>
        </p:spPr>
      </p:pic>
      <p:sp>
        <p:nvSpPr>
          <p:cNvPr id="4" name="Rectangle 3">
            <a:extLst>
              <a:ext uri="{FF2B5EF4-FFF2-40B4-BE49-F238E27FC236}">
                <a16:creationId xmlns:a16="http://schemas.microsoft.com/office/drawing/2014/main" id="{22DB9345-D974-B6A5-EF01-C13B90977562}"/>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6" name="Espace réservé du texte 9">
            <a:extLst>
              <a:ext uri="{FF2B5EF4-FFF2-40B4-BE49-F238E27FC236}">
                <a16:creationId xmlns:a16="http://schemas.microsoft.com/office/drawing/2014/main" id="{83952E95-5CE8-926C-4DB5-ACF3169BBDCC}"/>
              </a:ext>
            </a:extLst>
          </p:cNvPr>
          <p:cNvSpPr>
            <a:spLocks noGrp="1"/>
          </p:cNvSpPr>
          <p:nvPr>
            <p:ph type="body" sz="quarter" idx="11" hasCustomPrompt="1"/>
          </p:nvPr>
        </p:nvSpPr>
        <p:spPr>
          <a:xfrm>
            <a:off x="1166399" y="2862164"/>
            <a:ext cx="9677091" cy="1133673"/>
          </a:xfrm>
          <a:prstGeom prst="rect">
            <a:avLst/>
          </a:prstGeom>
        </p:spPr>
        <p:txBody>
          <a:bodyPr tIns="90000" bIns="90000"/>
          <a:lstStyle>
            <a:lvl1pPr marL="0" indent="0">
              <a:buNone/>
              <a:defRPr sz="8000" baseline="0">
                <a:solidFill>
                  <a:schemeClr val="bg1"/>
                </a:solidFill>
                <a:latin typeface="Rubik" panose="02000604000000020004" pitchFamily="2" charset="-79"/>
                <a:cs typeface="Rubik" panose="02000604000000020004" pitchFamily="2" charset="-79"/>
              </a:defRPr>
            </a:lvl1pPr>
          </a:lstStyle>
          <a:p>
            <a:pPr lvl="0"/>
            <a:r>
              <a:rPr lang="fr-FR"/>
              <a:t>Section title</a:t>
            </a:r>
          </a:p>
        </p:txBody>
      </p:sp>
      <p:pic>
        <p:nvPicPr>
          <p:cNvPr id="10" name="Google Shape;55;p13">
            <a:extLst>
              <a:ext uri="{FF2B5EF4-FFF2-40B4-BE49-F238E27FC236}">
                <a16:creationId xmlns:a16="http://schemas.microsoft.com/office/drawing/2014/main" id="{C620CA03-5D55-CFA1-6B7A-9DC821086CAD}"/>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310175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title">
    <p:spTree>
      <p:nvGrpSpPr>
        <p:cNvPr id="1" name=""/>
        <p:cNvGrpSpPr/>
        <p:nvPr/>
      </p:nvGrpSpPr>
      <p:grpSpPr>
        <a:xfrm>
          <a:off x="0" y="0"/>
          <a:ext cx="0" cy="0"/>
          <a:chOff x="0" y="0"/>
          <a:chExt cx="0" cy="0"/>
        </a:xfrm>
      </p:grpSpPr>
      <p:sp>
        <p:nvSpPr>
          <p:cNvPr id="15" name="Google Shape;712;p38">
            <a:extLst>
              <a:ext uri="{FF2B5EF4-FFF2-40B4-BE49-F238E27FC236}">
                <a16:creationId xmlns:a16="http://schemas.microsoft.com/office/drawing/2014/main" id="{D9698C2B-D505-B267-8C77-BD53DD865B34}"/>
              </a:ext>
            </a:extLst>
          </p:cNvPr>
          <p:cNvSpPr/>
          <p:nvPr userDrawn="1"/>
        </p:nvSpPr>
        <p:spPr>
          <a:xfrm>
            <a:off x="0" y="0"/>
            <a:ext cx="12192000" cy="6786000"/>
          </a:xfrm>
          <a:prstGeom prst="rect">
            <a:avLst/>
          </a:prstGeom>
          <a:solidFill>
            <a:srgbClr val="FFFB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B3C3A"/>
              </a:solidFill>
              <a:effectLst/>
              <a:uLnTx/>
              <a:uFillTx/>
              <a:latin typeface="Rubik"/>
              <a:ea typeface="+mn-ea"/>
              <a:cs typeface="+mn-cs"/>
            </a:endParaRPr>
          </a:p>
        </p:txBody>
      </p:sp>
      <p:sp>
        <p:nvSpPr>
          <p:cNvPr id="5" name="Rectangle 4">
            <a:extLst>
              <a:ext uri="{FF2B5EF4-FFF2-40B4-BE49-F238E27FC236}">
                <a16:creationId xmlns:a16="http://schemas.microsoft.com/office/drawing/2014/main" id="{D87EF473-9B48-548F-D5FE-1162BDEDD6E7}"/>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Espace réservé du texte 9">
            <a:extLst>
              <a:ext uri="{FF2B5EF4-FFF2-40B4-BE49-F238E27FC236}">
                <a16:creationId xmlns:a16="http://schemas.microsoft.com/office/drawing/2014/main" id="{3132EC03-7849-4BF4-E5CE-267795A32A4C}"/>
              </a:ext>
            </a:extLst>
          </p:cNvPr>
          <p:cNvSpPr>
            <a:spLocks noGrp="1"/>
          </p:cNvSpPr>
          <p:nvPr>
            <p:ph type="body" sz="quarter" idx="11" hasCustomPrompt="1"/>
          </p:nvPr>
        </p:nvSpPr>
        <p:spPr>
          <a:xfrm>
            <a:off x="1166399" y="2862164"/>
            <a:ext cx="9677091" cy="1133673"/>
          </a:xfrm>
          <a:prstGeom prst="rect">
            <a:avLst/>
          </a:prstGeom>
        </p:spPr>
        <p:txBody>
          <a:bodyPr tIns="90000" bIns="90000"/>
          <a:lstStyle>
            <a:lvl1pPr marL="0" indent="0">
              <a:buNone/>
              <a:defRPr sz="8000" baseline="0">
                <a:solidFill>
                  <a:schemeClr val="tx1"/>
                </a:solidFill>
                <a:latin typeface="Rubik" panose="02000604000000020004" pitchFamily="2" charset="-79"/>
                <a:cs typeface="Rubik" panose="02000604000000020004" pitchFamily="2" charset="-79"/>
              </a:defRPr>
            </a:lvl1pPr>
          </a:lstStyle>
          <a:p>
            <a:pPr lvl="0"/>
            <a:r>
              <a:rPr lang="fr-FR" dirty="0"/>
              <a:t>Section </a:t>
            </a:r>
            <a:r>
              <a:rPr lang="fr-FR" dirty="0" err="1"/>
              <a:t>sub-title</a:t>
            </a:r>
            <a:endParaRPr lang="fr-FR" dirty="0"/>
          </a:p>
        </p:txBody>
      </p:sp>
      <p:sp>
        <p:nvSpPr>
          <p:cNvPr id="11" name="Espace réservé du texte 5">
            <a:extLst>
              <a:ext uri="{FF2B5EF4-FFF2-40B4-BE49-F238E27FC236}">
                <a16:creationId xmlns:a16="http://schemas.microsoft.com/office/drawing/2014/main" id="{951DB6CD-A15E-1BAA-EEE6-F6E469FF1CB8}"/>
              </a:ext>
            </a:extLst>
          </p:cNvPr>
          <p:cNvSpPr>
            <a:spLocks noGrp="1"/>
          </p:cNvSpPr>
          <p:nvPr>
            <p:ph type="body" sz="quarter" idx="12" hasCustomPrompt="1"/>
          </p:nvPr>
        </p:nvSpPr>
        <p:spPr>
          <a:xfrm>
            <a:off x="1166399" y="2367879"/>
            <a:ext cx="9677090" cy="467678"/>
          </a:xfrm>
          <a:prstGeom prst="rect">
            <a:avLst/>
          </a:prstGeom>
        </p:spPr>
        <p:txBody>
          <a:bodyPr tIns="90000" bIns="90000"/>
          <a:lstStyle>
            <a:lvl1pPr marL="0" indent="0">
              <a:buNone/>
              <a:defRPr lang="fr-FR" sz="24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dirty="0"/>
              <a:t>Section </a:t>
            </a:r>
            <a:r>
              <a:rPr lang="fr-FR" dirty="0" err="1"/>
              <a:t>title</a:t>
            </a:r>
            <a:endParaRPr lang="fr-FR" dirty="0"/>
          </a:p>
        </p:txBody>
      </p:sp>
      <p:pic>
        <p:nvPicPr>
          <p:cNvPr id="14" name="Google Shape;55;p13">
            <a:extLst>
              <a:ext uri="{FF2B5EF4-FFF2-40B4-BE49-F238E27FC236}">
                <a16:creationId xmlns:a16="http://schemas.microsoft.com/office/drawing/2014/main" id="{748F9F6B-BFCB-2170-BCDA-E9102D364AD3}"/>
              </a:ext>
            </a:extLst>
          </p:cNvPr>
          <p:cNvPicPr preferRelativeResize="0"/>
          <p:nvPr userDrawn="1"/>
        </p:nvPicPr>
        <p:blipFill>
          <a:blip r:embed="rId2">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pic>
        <p:nvPicPr>
          <p:cNvPr id="16" name="Picture 15">
            <a:extLst>
              <a:ext uri="{FF2B5EF4-FFF2-40B4-BE49-F238E27FC236}">
                <a16:creationId xmlns:a16="http://schemas.microsoft.com/office/drawing/2014/main" id="{5D397336-D8B3-82DB-8294-E5D8DBE488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8333" r="34355"/>
          <a:stretch/>
        </p:blipFill>
        <p:spPr>
          <a:xfrm>
            <a:off x="7686675" y="0"/>
            <a:ext cx="4501965" cy="4914900"/>
          </a:xfrm>
          <a:prstGeom prst="rect">
            <a:avLst/>
          </a:prstGeom>
        </p:spPr>
      </p:pic>
    </p:spTree>
    <p:extLst>
      <p:ext uri="{BB962C8B-B14F-4D97-AF65-F5344CB8AC3E}">
        <p14:creationId xmlns:p14="http://schemas.microsoft.com/office/powerpoint/2010/main" val="257083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Espace réservé du texte 5">
            <a:extLst>
              <a:ext uri="{FF2B5EF4-FFF2-40B4-BE49-F238E27FC236}">
                <a16:creationId xmlns:a16="http://schemas.microsoft.com/office/drawing/2014/main" id="{8DCF13C7-81DC-CE8C-2C09-C8505C1CD23D}"/>
              </a:ext>
            </a:extLst>
          </p:cNvPr>
          <p:cNvSpPr>
            <a:spLocks noGrp="1"/>
          </p:cNvSpPr>
          <p:nvPr>
            <p:ph type="body" sz="quarter" idx="11" hasCustomPrompt="1"/>
          </p:nvPr>
        </p:nvSpPr>
        <p:spPr>
          <a:xfrm>
            <a:off x="1166399" y="896999"/>
            <a:ext cx="9878002"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a:t>Slide </a:t>
            </a:r>
            <a:r>
              <a:rPr lang="fr-FR" err="1"/>
              <a:t>title</a:t>
            </a:r>
            <a:endParaRPr lang="fr-FR"/>
          </a:p>
        </p:txBody>
      </p:sp>
      <p:sp>
        <p:nvSpPr>
          <p:cNvPr id="11" name="Espace réservé du texte 9">
            <a:extLst>
              <a:ext uri="{FF2B5EF4-FFF2-40B4-BE49-F238E27FC236}">
                <a16:creationId xmlns:a16="http://schemas.microsoft.com/office/drawing/2014/main" id="{A75C930F-A12B-039D-1F38-107E90E8E928}"/>
              </a:ext>
            </a:extLst>
          </p:cNvPr>
          <p:cNvSpPr>
            <a:spLocks noGrp="1"/>
          </p:cNvSpPr>
          <p:nvPr>
            <p:ph type="body" sz="quarter" idx="12" hasCustomPrompt="1"/>
          </p:nvPr>
        </p:nvSpPr>
        <p:spPr>
          <a:xfrm>
            <a:off x="1177925" y="1822120"/>
            <a:ext cx="9878002" cy="3930288"/>
          </a:xfrm>
          <a:prstGeom prst="rect">
            <a:avLst/>
          </a:prstGeom>
        </p:spPr>
        <p:txBody>
          <a:bodyPr/>
          <a:lstStyle>
            <a:lvl1pPr marL="0" indent="0">
              <a:buNone/>
              <a:defRPr lang="fr-FR" sz="1600" kern="1200" noProof="0" smtClean="0">
                <a:solidFill>
                  <a:schemeClr val="tx1"/>
                </a:solidFill>
                <a:latin typeface="+mn-lt"/>
                <a:ea typeface="+mn-ea"/>
                <a:cs typeface="+mn-cs"/>
              </a:defRPr>
            </a:lvl1pPr>
            <a:lvl2pPr>
              <a:defRPr lang="fr-FR" sz="1600" kern="1200" noProof="0" smtClean="0">
                <a:solidFill>
                  <a:schemeClr val="tx1"/>
                </a:solidFill>
                <a:latin typeface="+mn-lt"/>
                <a:ea typeface="+mn-ea"/>
                <a:cs typeface="+mn-cs"/>
              </a:defRPr>
            </a:lvl2pPr>
            <a:lvl3pPr>
              <a:defRPr lang="fr-FR" sz="1600" kern="1200" noProof="0" smtClean="0">
                <a:solidFill>
                  <a:schemeClr val="tx1"/>
                </a:solidFill>
                <a:latin typeface="+mn-lt"/>
                <a:ea typeface="+mn-ea"/>
                <a:cs typeface="+mn-cs"/>
              </a:defRPr>
            </a:lvl3pPr>
          </a:lstStyle>
          <a:p>
            <a:pPr lvl="0"/>
            <a:r>
              <a:rPr lang="fr-FR"/>
              <a:t>Insert </a:t>
            </a:r>
            <a:r>
              <a:rPr lang="fr-FR" err="1"/>
              <a:t>text</a:t>
            </a:r>
            <a:endParaRPr lang="fr-FR"/>
          </a:p>
        </p:txBody>
      </p:sp>
      <p:pic>
        <p:nvPicPr>
          <p:cNvPr id="4" name="Google Shape;55;p13">
            <a:extLst>
              <a:ext uri="{FF2B5EF4-FFF2-40B4-BE49-F238E27FC236}">
                <a16:creationId xmlns:a16="http://schemas.microsoft.com/office/drawing/2014/main" id="{9BCBCE55-8C05-CAE5-4D8C-1549ECCA0F57}"/>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9081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2" name="Espace réservé du texte 5">
            <a:extLst>
              <a:ext uri="{FF2B5EF4-FFF2-40B4-BE49-F238E27FC236}">
                <a16:creationId xmlns:a16="http://schemas.microsoft.com/office/drawing/2014/main" id="{DDF51743-8161-B4E5-88A6-DF03BF0C023D}"/>
              </a:ext>
            </a:extLst>
          </p:cNvPr>
          <p:cNvSpPr>
            <a:spLocks noGrp="1"/>
          </p:cNvSpPr>
          <p:nvPr>
            <p:ph type="body" sz="quarter" idx="14" hasCustomPrompt="1"/>
          </p:nvPr>
        </p:nvSpPr>
        <p:spPr>
          <a:xfrm>
            <a:off x="1166399" y="896999"/>
            <a:ext cx="6935297" cy="799200"/>
          </a:xfrm>
          <a:prstGeom prst="rect">
            <a:avLst/>
          </a:prstGeom>
        </p:spPr>
        <p:txBody>
          <a:bodyPr tIns="90000" bIns="90000"/>
          <a:lstStyle>
            <a:lvl1pPr marL="0" indent="0">
              <a:buNone/>
              <a:defRPr lang="fr-FR" sz="3600" kern="1200" baseline="0" dirty="0">
                <a:solidFill>
                  <a:schemeClr val="tx1"/>
                </a:solidFill>
                <a:latin typeface="Rubik" panose="02000604000000020004" pitchFamily="2" charset="-79"/>
                <a:ea typeface="+mn-ea"/>
                <a:cs typeface="Rubik" panose="02000604000000020004" pitchFamily="2" charset="-79"/>
              </a:defRPr>
            </a:lvl1pPr>
          </a:lstStyle>
          <a:p>
            <a:pPr lvl="0"/>
            <a:r>
              <a:rPr lang="fr-FR"/>
              <a:t>Slide </a:t>
            </a:r>
            <a:r>
              <a:rPr lang="fr-FR" err="1"/>
              <a:t>title</a:t>
            </a:r>
            <a:endParaRPr lang="fr-FR"/>
          </a:p>
        </p:txBody>
      </p:sp>
      <p:sp>
        <p:nvSpPr>
          <p:cNvPr id="15" name="Espace réservé du texte 9">
            <a:extLst>
              <a:ext uri="{FF2B5EF4-FFF2-40B4-BE49-F238E27FC236}">
                <a16:creationId xmlns:a16="http://schemas.microsoft.com/office/drawing/2014/main" id="{12C20038-05B1-2128-1201-4EA5076461DB}"/>
              </a:ext>
            </a:extLst>
          </p:cNvPr>
          <p:cNvSpPr>
            <a:spLocks noGrp="1"/>
          </p:cNvSpPr>
          <p:nvPr>
            <p:ph type="body" sz="quarter" idx="15" hasCustomPrompt="1"/>
          </p:nvPr>
        </p:nvSpPr>
        <p:spPr>
          <a:xfrm>
            <a:off x="1177924" y="1822120"/>
            <a:ext cx="6935297" cy="3930288"/>
          </a:xfrm>
          <a:prstGeom prst="rect">
            <a:avLst/>
          </a:prstGeom>
        </p:spPr>
        <p:txBody>
          <a:bodyPr/>
          <a:lstStyle>
            <a:lvl1pPr marL="0" indent="0">
              <a:buNone/>
              <a:defRPr lang="fr-FR" sz="1600" kern="1200" noProof="0" smtClean="0">
                <a:solidFill>
                  <a:schemeClr val="tx1"/>
                </a:solidFill>
                <a:latin typeface="+mn-lt"/>
                <a:ea typeface="+mn-ea"/>
                <a:cs typeface="+mn-cs"/>
              </a:defRPr>
            </a:lvl1pPr>
            <a:lvl2pPr>
              <a:defRPr lang="fr-FR" sz="1600" kern="1200" noProof="0" smtClean="0">
                <a:solidFill>
                  <a:schemeClr val="tx1"/>
                </a:solidFill>
                <a:latin typeface="+mn-lt"/>
                <a:ea typeface="+mn-ea"/>
                <a:cs typeface="+mn-cs"/>
              </a:defRPr>
            </a:lvl2pPr>
            <a:lvl3pPr>
              <a:defRPr lang="fr-FR" sz="1600" kern="1200" noProof="0" smtClean="0">
                <a:solidFill>
                  <a:schemeClr val="tx1"/>
                </a:solidFill>
                <a:latin typeface="+mn-lt"/>
                <a:ea typeface="+mn-ea"/>
                <a:cs typeface="+mn-cs"/>
              </a:defRPr>
            </a:lvl3pPr>
          </a:lstStyle>
          <a:p>
            <a:pPr lvl="0"/>
            <a:r>
              <a:rPr lang="fr-FR" dirty="0"/>
              <a:t>Insert </a:t>
            </a:r>
            <a:r>
              <a:rPr lang="fr-FR" dirty="0" err="1"/>
              <a:t>text</a:t>
            </a:r>
            <a:endParaRPr lang="fr-FR" dirty="0"/>
          </a:p>
        </p:txBody>
      </p:sp>
      <p:sp>
        <p:nvSpPr>
          <p:cNvPr id="4" name="Espace réservé pour une image  3">
            <a:extLst>
              <a:ext uri="{FF2B5EF4-FFF2-40B4-BE49-F238E27FC236}">
                <a16:creationId xmlns:a16="http://schemas.microsoft.com/office/drawing/2014/main" id="{74882DAE-D13E-8C53-02D5-1AA4341548FF}"/>
              </a:ext>
            </a:extLst>
          </p:cNvPr>
          <p:cNvSpPr>
            <a:spLocks noGrp="1"/>
          </p:cNvSpPr>
          <p:nvPr>
            <p:ph type="pic" sz="quarter" idx="13" hasCustomPrompt="1"/>
          </p:nvPr>
        </p:nvSpPr>
        <p:spPr>
          <a:xfrm>
            <a:off x="9273600" y="0"/>
            <a:ext cx="2919600" cy="6780836"/>
          </a:xfrm>
          <a:prstGeom prst="rect">
            <a:avLst/>
          </a:prstGeom>
        </p:spPr>
        <p:txBody>
          <a:bodyPr/>
          <a:lstStyle>
            <a:lvl1pPr marL="0" indent="0">
              <a:buNone/>
              <a:defRPr/>
            </a:lvl1pPr>
          </a:lstStyle>
          <a:p>
            <a:r>
              <a:rPr lang="fr-FR" dirty="0"/>
              <a:t>Insert </a:t>
            </a:r>
            <a:r>
              <a:rPr lang="fr-FR" dirty="0" err="1"/>
              <a:t>picture</a:t>
            </a:r>
            <a:endParaRPr lang="fr-FR" dirty="0"/>
          </a:p>
        </p:txBody>
      </p:sp>
      <p:pic>
        <p:nvPicPr>
          <p:cNvPr id="5" name="Google Shape;55;p13">
            <a:extLst>
              <a:ext uri="{FF2B5EF4-FFF2-40B4-BE49-F238E27FC236}">
                <a16:creationId xmlns:a16="http://schemas.microsoft.com/office/drawing/2014/main" id="{D22B1952-DEC2-FA25-64FF-ACD8E9C0DB05}"/>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38042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icture 0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9C1A2-118A-7B4A-B0D7-CF0B7C5927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67718" y="6233165"/>
            <a:ext cx="839936" cy="426914"/>
          </a:xfrm>
          <a:prstGeom prst="rect">
            <a:avLst/>
          </a:prstGeom>
        </p:spPr>
      </p:pic>
      <p:sp>
        <p:nvSpPr>
          <p:cNvPr id="3" name="Rectangle 2">
            <a:extLst>
              <a:ext uri="{FF2B5EF4-FFF2-40B4-BE49-F238E27FC236}">
                <a16:creationId xmlns:a16="http://schemas.microsoft.com/office/drawing/2014/main" id="{0E6EDE73-119C-AF75-3C3F-397145D80C2A}"/>
              </a:ext>
            </a:extLst>
          </p:cNvPr>
          <p:cNvSpPr>
            <a:spLocks noGrp="1" noRot="1" noMove="1" noResize="1" noEditPoints="1" noAdjustHandles="1" noChangeArrowheads="1" noChangeShapeType="1"/>
          </p:cNvSpPr>
          <p:nvPr userDrawn="1"/>
        </p:nvSpPr>
        <p:spPr>
          <a:xfrm>
            <a:off x="2640" y="6786000"/>
            <a:ext cx="12186000" cy="72000"/>
          </a:xfrm>
          <a:prstGeom prst="rect">
            <a:avLst/>
          </a:prstGeom>
          <a:solidFill>
            <a:schemeClr val="bg2"/>
          </a:solidFill>
          <a:ln>
            <a:solidFill>
              <a:srgbClr val="EE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9">
            <a:extLst>
              <a:ext uri="{FF2B5EF4-FFF2-40B4-BE49-F238E27FC236}">
                <a16:creationId xmlns:a16="http://schemas.microsoft.com/office/drawing/2014/main" id="{4E357193-76DD-D812-524F-A2AA8A37031C}"/>
              </a:ext>
            </a:extLst>
          </p:cNvPr>
          <p:cNvSpPr>
            <a:spLocks noGrp="1"/>
          </p:cNvSpPr>
          <p:nvPr>
            <p:ph type="body" sz="quarter" idx="11" hasCustomPrompt="1"/>
          </p:nvPr>
        </p:nvSpPr>
        <p:spPr>
          <a:xfrm>
            <a:off x="1166400" y="896997"/>
            <a:ext cx="3600000" cy="1655701"/>
          </a:xfrm>
          <a:prstGeom prst="rect">
            <a:avLst/>
          </a:prstGeom>
        </p:spPr>
        <p:txBody>
          <a:bodyPr tIns="90000" bIns="90000" anchor="b" anchorCtr="0"/>
          <a:lstStyle>
            <a:lvl1pPr marL="0" indent="0">
              <a:buNone/>
              <a:defRPr sz="3600" baseline="0">
                <a:latin typeface="Rubik" panose="02000604000000020004" pitchFamily="2" charset="-79"/>
                <a:cs typeface="Rubik" panose="02000604000000020004" pitchFamily="2" charset="-79"/>
              </a:defRPr>
            </a:lvl1pPr>
          </a:lstStyle>
          <a:p>
            <a:pPr lvl="0"/>
            <a:r>
              <a:rPr lang="fr-FR"/>
              <a:t>Slide </a:t>
            </a:r>
            <a:r>
              <a:rPr lang="fr-FR" err="1"/>
              <a:t>title</a:t>
            </a:r>
            <a:endParaRPr lang="fr-FR"/>
          </a:p>
        </p:txBody>
      </p:sp>
      <p:sp>
        <p:nvSpPr>
          <p:cNvPr id="13" name="Espace réservé du texte 13">
            <a:extLst>
              <a:ext uri="{FF2B5EF4-FFF2-40B4-BE49-F238E27FC236}">
                <a16:creationId xmlns:a16="http://schemas.microsoft.com/office/drawing/2014/main" id="{07B3E424-A234-9E95-69A3-8341B341E978}"/>
              </a:ext>
            </a:extLst>
          </p:cNvPr>
          <p:cNvSpPr>
            <a:spLocks noGrp="1"/>
          </p:cNvSpPr>
          <p:nvPr>
            <p:ph type="body" sz="quarter" idx="12" hasCustomPrompt="1"/>
          </p:nvPr>
        </p:nvSpPr>
        <p:spPr>
          <a:xfrm>
            <a:off x="1166399" y="2678619"/>
            <a:ext cx="3600000" cy="3090225"/>
          </a:xfrm>
          <a:prstGeom prst="rect">
            <a:avLst/>
          </a:prstGeom>
        </p:spPr>
        <p:txBody>
          <a:bodyPr tIns="90000" bIns="90000"/>
          <a:lstStyle>
            <a:lvl1pPr marL="0" indent="0">
              <a:buNone/>
              <a:defRPr sz="1600" baseline="0"/>
            </a:lvl1pPr>
          </a:lstStyle>
          <a:p>
            <a:pPr lvl="0"/>
            <a:r>
              <a:rPr lang="fr-FR"/>
              <a:t>Insert </a:t>
            </a:r>
            <a:r>
              <a:rPr lang="fr-FR" err="1"/>
              <a:t>text</a:t>
            </a:r>
            <a:endParaRPr lang="fr-FR"/>
          </a:p>
        </p:txBody>
      </p:sp>
      <p:sp>
        <p:nvSpPr>
          <p:cNvPr id="4" name="Espace réservé pour une image  13">
            <a:extLst>
              <a:ext uri="{FF2B5EF4-FFF2-40B4-BE49-F238E27FC236}">
                <a16:creationId xmlns:a16="http://schemas.microsoft.com/office/drawing/2014/main" id="{42BE3E41-F4A6-1A79-3FB5-1F886A974EFA}"/>
              </a:ext>
            </a:extLst>
          </p:cNvPr>
          <p:cNvSpPr>
            <a:spLocks noGrp="1"/>
          </p:cNvSpPr>
          <p:nvPr>
            <p:ph type="pic" sz="quarter" idx="13" hasCustomPrompt="1"/>
          </p:nvPr>
        </p:nvSpPr>
        <p:spPr>
          <a:xfrm>
            <a:off x="6109200" y="0"/>
            <a:ext cx="6076800" cy="6769564"/>
          </a:xfrm>
          <a:prstGeom prst="rect">
            <a:avLst/>
          </a:prstGeom>
        </p:spPr>
        <p:txBody>
          <a:bodyPr/>
          <a:lstStyle>
            <a:lvl1pPr marL="0" indent="0">
              <a:buNone/>
              <a:defRPr/>
            </a:lvl1pPr>
          </a:lstStyle>
          <a:p>
            <a:r>
              <a:rPr lang="fr-FR" dirty="0"/>
              <a:t>Insert </a:t>
            </a:r>
            <a:r>
              <a:rPr lang="fr-FR" dirty="0" err="1"/>
              <a:t>picture</a:t>
            </a:r>
            <a:endParaRPr lang="fr-FR" dirty="0"/>
          </a:p>
        </p:txBody>
      </p:sp>
      <p:pic>
        <p:nvPicPr>
          <p:cNvPr id="5" name="Google Shape;55;p13">
            <a:extLst>
              <a:ext uri="{FF2B5EF4-FFF2-40B4-BE49-F238E27FC236}">
                <a16:creationId xmlns:a16="http://schemas.microsoft.com/office/drawing/2014/main" id="{08DF61E8-7A1A-0F08-BC75-49362BABADDD}"/>
              </a:ext>
            </a:extLst>
          </p:cNvPr>
          <p:cNvPicPr preferRelativeResize="0"/>
          <p:nvPr userDrawn="1"/>
        </p:nvPicPr>
        <p:blipFill>
          <a:blip r:embed="rId3">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291955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411221"/>
      </p:ext>
    </p:extLst>
  </p:cSld>
  <p:clrMap bg1="lt1" tx1="dk1" bg2="lt2" tx2="dk2" accent1="accent1" accent2="accent2" accent3="accent3" accent4="accent4" accent5="accent5" accent6="accent6" hlink="hlink" folHlink="folHlink"/>
  <p:sldLayoutIdLst>
    <p:sldLayoutId id="2147483651" r:id="rId1"/>
    <p:sldLayoutId id="2147483727" r:id="rId2"/>
    <p:sldLayoutId id="2147483699" r:id="rId3"/>
    <p:sldLayoutId id="2147483725" r:id="rId4"/>
    <p:sldLayoutId id="2147483720" r:id="rId5"/>
    <p:sldLayoutId id="2147483721" r:id="rId6"/>
    <p:sldLayoutId id="2147483716" r:id="rId7"/>
    <p:sldLayoutId id="2147483722" r:id="rId8"/>
    <p:sldLayoutId id="2147483712" r:id="rId9"/>
    <p:sldLayoutId id="2147483723" r:id="rId10"/>
    <p:sldLayoutId id="2147483717" r:id="rId11"/>
    <p:sldLayoutId id="2147483724" r:id="rId12"/>
    <p:sldLayoutId id="2147483692" r:id="rId13"/>
    <p:sldLayoutId id="2147483715" r:id="rId14"/>
    <p:sldLayoutId id="214748367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0467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5F6143E-3D8B-0DF1-020B-4A2D7C6CFFD7}"/>
              </a:ext>
            </a:extLst>
          </p:cNvPr>
          <p:cNvSpPr>
            <a:spLocks noGrp="1"/>
          </p:cNvSpPr>
          <p:nvPr>
            <p:ph type="body" sz="quarter" idx="10"/>
          </p:nvPr>
        </p:nvSpPr>
        <p:spPr>
          <a:xfrm>
            <a:off x="556305" y="2837243"/>
            <a:ext cx="2914863" cy="1332000"/>
          </a:xfrm>
        </p:spPr>
        <p:txBody>
          <a:bodyPr/>
          <a:lstStyle/>
          <a:p>
            <a:r>
              <a:rPr lang="fr-FR" sz="3200" dirty="0"/>
              <a:t>Aksomhets-vurdering</a:t>
            </a:r>
            <a:endParaRPr lang="fr-FR" sz="1800" dirty="0"/>
          </a:p>
        </p:txBody>
      </p:sp>
      <p:sp>
        <p:nvSpPr>
          <p:cNvPr id="7" name="Espace réservé du texte 6">
            <a:extLst>
              <a:ext uri="{FF2B5EF4-FFF2-40B4-BE49-F238E27FC236}">
                <a16:creationId xmlns:a16="http://schemas.microsoft.com/office/drawing/2014/main" id="{C6D398C7-C36E-AE80-627F-C9EAB7378D74}"/>
              </a:ext>
            </a:extLst>
          </p:cNvPr>
          <p:cNvSpPr>
            <a:spLocks noGrp="1"/>
          </p:cNvSpPr>
          <p:nvPr>
            <p:ph type="body" sz="quarter" idx="11"/>
          </p:nvPr>
        </p:nvSpPr>
        <p:spPr>
          <a:xfrm>
            <a:off x="1257641" y="4923556"/>
            <a:ext cx="4320000" cy="471487"/>
          </a:xfrm>
        </p:spPr>
        <p:txBody>
          <a:bodyPr/>
          <a:lstStyle/>
          <a:p>
            <a:r>
              <a:rPr lang="fr-FR" dirty="0"/>
              <a:t>March 2024</a:t>
            </a:r>
          </a:p>
        </p:txBody>
      </p:sp>
      <p:sp>
        <p:nvSpPr>
          <p:cNvPr id="2" name="Arc partiel 1">
            <a:extLst>
              <a:ext uri="{FF2B5EF4-FFF2-40B4-BE49-F238E27FC236}">
                <a16:creationId xmlns:a16="http://schemas.microsoft.com/office/drawing/2014/main" id="{E3519379-D092-43C0-912E-CD490C240D9C}"/>
              </a:ext>
            </a:extLst>
          </p:cNvPr>
          <p:cNvSpPr/>
          <p:nvPr/>
        </p:nvSpPr>
        <p:spPr>
          <a:xfrm>
            <a:off x="4108174" y="4746930"/>
            <a:ext cx="3975652" cy="3975652"/>
          </a:xfrm>
          <a:prstGeom prst="pie">
            <a:avLst>
              <a:gd name="adj1" fmla="val 10800000"/>
              <a:gd name="adj2" fmla="val 7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AutoShape 2" descr="Hello, What's Cooking? | What's Cooking">
            <a:extLst>
              <a:ext uri="{FF2B5EF4-FFF2-40B4-BE49-F238E27FC236}">
                <a16:creationId xmlns:a16="http://schemas.microsoft.com/office/drawing/2014/main" id="{99978885-3AE6-85C4-8AAA-FA81FAC1E2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Tekstfelt 7">
            <a:extLst>
              <a:ext uri="{FF2B5EF4-FFF2-40B4-BE49-F238E27FC236}">
                <a16:creationId xmlns:a16="http://schemas.microsoft.com/office/drawing/2014/main" id="{7CD48227-F5B1-40F0-D043-8558C08A3BB2}"/>
              </a:ext>
            </a:extLst>
          </p:cNvPr>
          <p:cNvSpPr txBox="1"/>
          <p:nvPr/>
        </p:nvSpPr>
        <p:spPr>
          <a:xfrm>
            <a:off x="8734146" y="325408"/>
            <a:ext cx="2886724" cy="2339102"/>
          </a:xfrm>
          <a:prstGeom prst="rect">
            <a:avLst/>
          </a:prstGeom>
          <a:noFill/>
        </p:spPr>
        <p:txBody>
          <a:bodyPr wrap="square">
            <a:spAutoFit/>
          </a:bodyPr>
          <a:lstStyle/>
          <a:p>
            <a:pPr>
              <a:defRPr/>
            </a:pPr>
            <a:r>
              <a:rPr lang="da-DK" sz="2800" dirty="0">
                <a:solidFill>
                  <a:schemeClr val="bg2"/>
                </a:solidFill>
                <a:latin typeface="Rubik" panose="02000604000000020004" pitchFamily="2" charset="-79"/>
                <a:cs typeface="Rubik" panose="02000604000000020004" pitchFamily="2" charset="-79"/>
              </a:rPr>
              <a:t>Solina </a:t>
            </a:r>
            <a:r>
              <a:rPr lang="da-DK" sz="2800" dirty="0" err="1">
                <a:solidFill>
                  <a:schemeClr val="bg2"/>
                </a:solidFill>
                <a:latin typeface="Rubik" panose="02000604000000020004" pitchFamily="2" charset="-79"/>
                <a:cs typeface="Rubik" panose="02000604000000020004" pitchFamily="2" charset="-79"/>
              </a:rPr>
              <a:t>Norway</a:t>
            </a:r>
            <a:r>
              <a:rPr lang="da-DK" sz="2800" dirty="0">
                <a:solidFill>
                  <a:schemeClr val="bg2"/>
                </a:solidFill>
                <a:latin typeface="Rubik" panose="02000604000000020004" pitchFamily="2" charset="-79"/>
                <a:cs typeface="Rubik" panose="02000604000000020004" pitchFamily="2" charset="-79"/>
              </a:rPr>
              <a:t> 2023</a:t>
            </a:r>
          </a:p>
          <a:p>
            <a:pPr>
              <a:defRPr/>
            </a:pPr>
            <a:r>
              <a:rPr lang="da-DK" sz="1800" dirty="0">
                <a:solidFill>
                  <a:schemeClr val="bg2"/>
                </a:solidFill>
                <a:latin typeface="Rubik" panose="02000604000000020004" pitchFamily="2" charset="-79"/>
                <a:cs typeface="Rubik" panose="02000604000000020004" pitchFamily="2" charset="-79"/>
              </a:rPr>
              <a:t>SFK Food A/S Part of Solina Group</a:t>
            </a:r>
          </a:p>
          <a:p>
            <a:pPr>
              <a:defRPr/>
            </a:pPr>
            <a:endParaRPr lang="da-DK" sz="1800" dirty="0">
              <a:solidFill>
                <a:schemeClr val="bg2"/>
              </a:solidFill>
              <a:latin typeface="Rubik" panose="02000604000000020004" pitchFamily="2" charset="-79"/>
              <a:cs typeface="Rubik" panose="02000604000000020004" pitchFamily="2" charset="-79"/>
            </a:endParaRPr>
          </a:p>
          <a:p>
            <a:pPr>
              <a:defRPr/>
            </a:pPr>
            <a:r>
              <a:rPr lang="da-DK" sz="1800" dirty="0">
                <a:solidFill>
                  <a:schemeClr val="bg2"/>
                </a:solidFill>
                <a:latin typeface="Rubik" panose="02000604000000020004" pitchFamily="2" charset="-79"/>
                <a:cs typeface="Rubik" panose="02000604000000020004" pitchFamily="2" charset="-79"/>
              </a:rPr>
              <a:t>Financial Year </a:t>
            </a:r>
          </a:p>
          <a:p>
            <a:pPr>
              <a:defRPr/>
            </a:pPr>
            <a:r>
              <a:rPr lang="da-DK" sz="1800" dirty="0">
                <a:solidFill>
                  <a:schemeClr val="bg2"/>
                </a:solidFill>
                <a:latin typeface="Rubik" panose="02000604000000020004" pitchFamily="2" charset="-79"/>
                <a:cs typeface="Rubik" panose="02000604000000020004" pitchFamily="2" charset="-79"/>
              </a:rPr>
              <a:t>01.01-31.12 2023</a:t>
            </a:r>
          </a:p>
        </p:txBody>
      </p:sp>
      <p:pic>
        <p:nvPicPr>
          <p:cNvPr id="11" name="Image 14">
            <a:extLst>
              <a:ext uri="{FF2B5EF4-FFF2-40B4-BE49-F238E27FC236}">
                <a16:creationId xmlns:a16="http://schemas.microsoft.com/office/drawing/2014/main" id="{6823F209-670D-550E-5CB3-307A01C23CCB}"/>
              </a:ext>
            </a:extLst>
          </p:cNvPr>
          <p:cNvPicPr>
            <a:picLocks noChangeAspect="1"/>
          </p:cNvPicPr>
          <p:nvPr/>
        </p:nvPicPr>
        <p:blipFill rotWithShape="1">
          <a:blip r:embed="rId3">
            <a:extLst>
              <a:ext uri="{28A0092B-C50C-407E-A947-70E740481C1C}">
                <a14:useLocalDpi xmlns:a14="http://schemas.microsoft.com/office/drawing/2010/main" val="0"/>
              </a:ext>
            </a:extLst>
          </a:blip>
          <a:srcRect l="8097" t="4806" r="15789" b="15514"/>
          <a:stretch/>
        </p:blipFill>
        <p:spPr>
          <a:xfrm>
            <a:off x="5260337" y="5077001"/>
            <a:ext cx="1570396" cy="1432207"/>
          </a:xfrm>
          <a:prstGeom prst="rect">
            <a:avLst/>
          </a:prstGeom>
        </p:spPr>
      </p:pic>
    </p:spTree>
    <p:extLst>
      <p:ext uri="{BB962C8B-B14F-4D97-AF65-F5344CB8AC3E}">
        <p14:creationId xmlns:p14="http://schemas.microsoft.com/office/powerpoint/2010/main" val="3988410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1415A64-64A5-342C-5A66-5864AD18E646}"/>
              </a:ext>
            </a:extLst>
          </p:cNvPr>
          <p:cNvSpPr>
            <a:spLocks noGrp="1"/>
          </p:cNvSpPr>
          <p:nvPr>
            <p:ph type="body" sz="quarter" idx="11"/>
          </p:nvPr>
        </p:nvSpPr>
        <p:spPr/>
        <p:txBody>
          <a:bodyPr/>
          <a:lstStyle/>
          <a:p>
            <a:r>
              <a:rPr lang="da-DK" dirty="0" err="1"/>
              <a:t>Working</a:t>
            </a:r>
            <a:r>
              <a:rPr lang="da-DK" dirty="0"/>
              <a:t> </a:t>
            </a:r>
            <a:r>
              <a:rPr lang="da-DK" dirty="0" err="1"/>
              <a:t>responsibly</a:t>
            </a:r>
            <a:endParaRPr lang="da-DK" dirty="0"/>
          </a:p>
          <a:p>
            <a:endParaRPr lang="da-DK" dirty="0"/>
          </a:p>
        </p:txBody>
      </p:sp>
      <p:sp>
        <p:nvSpPr>
          <p:cNvPr id="3" name="Pladsholder til tekst 2">
            <a:extLst>
              <a:ext uri="{FF2B5EF4-FFF2-40B4-BE49-F238E27FC236}">
                <a16:creationId xmlns:a16="http://schemas.microsoft.com/office/drawing/2014/main" id="{A992E4E9-90FF-39F6-6990-970AB1EFD9C0}"/>
              </a:ext>
            </a:extLst>
          </p:cNvPr>
          <p:cNvSpPr>
            <a:spLocks noGrp="1"/>
          </p:cNvSpPr>
          <p:nvPr>
            <p:ph type="body" sz="quarter" idx="12"/>
          </p:nvPr>
        </p:nvSpPr>
        <p:spPr>
          <a:xfrm>
            <a:off x="1166399" y="1696199"/>
            <a:ext cx="10061205" cy="3930288"/>
          </a:xfrm>
        </p:spPr>
        <p:txBody>
          <a:bodyPr/>
          <a:lstStyle/>
          <a:p>
            <a:r>
              <a:rPr lang="en-US" sz="1400" dirty="0"/>
              <a:t>Solina Norway recognizes the importance of ensuring both product quality and the conditions under which the products </a:t>
            </a:r>
            <a:r>
              <a:rPr lang="en-US" sz="1400" dirty="0" err="1"/>
              <a:t>haveemerged</a:t>
            </a:r>
            <a:r>
              <a:rPr lang="en-US" sz="1400" dirty="0"/>
              <a:t>. This entails requirements for ethical, social and environmental conditions for Solina Norway as well as for our suppliers.</a:t>
            </a:r>
          </a:p>
          <a:p>
            <a:r>
              <a:rPr lang="en-US" sz="1400" dirty="0"/>
              <a:t>It is the company strategy to work actively with issues related to ESG. Environment, sustainability and Health &amp; Safety are integral part of day-to-day work. In our daily work we put an effort into approaching the Sustainability Development Goal 12 - Responsible consumption and production. Also, the principles 1-2 Human Rights and 3-6 Labor Principles affects the daily work. This applies to comply with applicable Norwegian Legislation on the work environment and according to the goal achieving certification in ISO 45001.</a:t>
            </a:r>
          </a:p>
          <a:p>
            <a:r>
              <a:rPr lang="en-US" sz="1400" b="1" dirty="0">
                <a:solidFill>
                  <a:srgbClr val="F39F53"/>
                </a:solidFill>
              </a:rPr>
              <a:t>Sick Leave </a:t>
            </a:r>
          </a:p>
          <a:p>
            <a:r>
              <a:rPr lang="en-US" sz="1400" dirty="0"/>
              <a:t>There was a total of 27 sick days – 1,7 % in 2023. </a:t>
            </a:r>
          </a:p>
          <a:p>
            <a:r>
              <a:rPr lang="en-US" sz="1400" b="1" dirty="0">
                <a:solidFill>
                  <a:srgbClr val="F39F53"/>
                </a:solidFill>
              </a:rPr>
              <a:t>Risks</a:t>
            </a:r>
          </a:p>
          <a:p>
            <a:r>
              <a:rPr lang="en-US" sz="1400" dirty="0"/>
              <a:t>Not complying working with the principles and the Norwegian Legislation, will have the consequences that employees will not experience wellbeing while working at the company, and due to that, terminate the employment relationship. Also, this will have a negative effect on the company's reputation and by that reduce sale and work with business partners. </a:t>
            </a:r>
            <a:endParaRPr lang="da-DK" sz="1400" dirty="0"/>
          </a:p>
        </p:txBody>
      </p:sp>
    </p:spTree>
    <p:extLst>
      <p:ext uri="{BB962C8B-B14F-4D97-AF65-F5344CB8AC3E}">
        <p14:creationId xmlns:p14="http://schemas.microsoft.com/office/powerpoint/2010/main" val="1622202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844F10C-8FA0-5160-09C6-9EF1555F8BB4}"/>
              </a:ext>
            </a:extLst>
          </p:cNvPr>
          <p:cNvSpPr>
            <a:spLocks noGrp="1"/>
          </p:cNvSpPr>
          <p:nvPr>
            <p:ph type="body" sz="quarter" idx="11"/>
          </p:nvPr>
        </p:nvSpPr>
        <p:spPr/>
        <p:txBody>
          <a:bodyPr/>
          <a:lstStyle/>
          <a:p>
            <a:r>
              <a:rPr lang="da-DK" dirty="0"/>
              <a:t>Products and </a:t>
            </a:r>
            <a:r>
              <a:rPr lang="da-DK" dirty="0" err="1"/>
              <a:t>suppliers</a:t>
            </a:r>
            <a:endParaRPr lang="da-DK" dirty="0"/>
          </a:p>
        </p:txBody>
      </p:sp>
      <p:sp>
        <p:nvSpPr>
          <p:cNvPr id="3" name="Pladsholder til tekst 2">
            <a:extLst>
              <a:ext uri="{FF2B5EF4-FFF2-40B4-BE49-F238E27FC236}">
                <a16:creationId xmlns:a16="http://schemas.microsoft.com/office/drawing/2014/main" id="{E3079BF0-C2AB-F0C2-55C7-EA0757087C79}"/>
              </a:ext>
            </a:extLst>
          </p:cNvPr>
          <p:cNvSpPr>
            <a:spLocks noGrp="1"/>
          </p:cNvSpPr>
          <p:nvPr>
            <p:ph type="body" sz="quarter" idx="12"/>
          </p:nvPr>
        </p:nvSpPr>
        <p:spPr>
          <a:xfrm>
            <a:off x="1166399" y="1696199"/>
            <a:ext cx="9878002" cy="3930288"/>
          </a:xfrm>
        </p:spPr>
        <p:txBody>
          <a:bodyPr/>
          <a:lstStyle/>
          <a:p>
            <a:r>
              <a:rPr lang="en-US" b="1" dirty="0">
                <a:solidFill>
                  <a:srgbClr val="F39F53"/>
                </a:solidFill>
              </a:rPr>
              <a:t>Products</a:t>
            </a:r>
          </a:p>
          <a:p>
            <a:r>
              <a:rPr lang="en-US" dirty="0"/>
              <a:t>The market for new products based on vegetables is rising, and we have a well assorted selection of vegetables products, for making it easy for our costumers to make sustainable choices and  to affect the reduction of CO2. </a:t>
            </a:r>
          </a:p>
          <a:p>
            <a:r>
              <a:rPr lang="en-US" b="1" dirty="0">
                <a:solidFill>
                  <a:srgbClr val="F39F53"/>
                </a:solidFill>
              </a:rPr>
              <a:t>Suppliers</a:t>
            </a:r>
          </a:p>
          <a:p>
            <a:r>
              <a:rPr lang="en-US" dirty="0"/>
              <a:t>Being a part of Solina Group is a possibility to work and affect our suppliers in a more extensive manner to perform on the UN global 10 statements. All suppliers must fill out a questionnaire in our SRM Portal Solina Connect which involves questions about sustainability. Solina Group is increasing the focus on sustainability and a 2024 aim, is that at least 60% of the suppliers is a member of a social organization (ex </a:t>
            </a:r>
            <a:r>
              <a:rPr lang="en-US" dirty="0" err="1"/>
              <a:t>Ecovadis</a:t>
            </a:r>
            <a:r>
              <a:rPr lang="en-US" dirty="0"/>
              <a:t> or </a:t>
            </a:r>
            <a:r>
              <a:rPr lang="en-US" dirty="0" err="1"/>
              <a:t>Sedex</a:t>
            </a:r>
            <a:r>
              <a:rPr lang="en-US" dirty="0"/>
              <a:t>). Also Solina Group has implemented the principles on Human Rights in our Code of Conduct.</a:t>
            </a:r>
            <a:endParaRPr lang="da-DK" dirty="0"/>
          </a:p>
        </p:txBody>
      </p:sp>
    </p:spTree>
    <p:extLst>
      <p:ext uri="{BB962C8B-B14F-4D97-AF65-F5344CB8AC3E}">
        <p14:creationId xmlns:p14="http://schemas.microsoft.com/office/powerpoint/2010/main" val="2460654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4472A50-12E2-B150-E1EA-67CB199CB9BF}"/>
              </a:ext>
            </a:extLst>
          </p:cNvPr>
          <p:cNvSpPr>
            <a:spLocks noGrp="1"/>
          </p:cNvSpPr>
          <p:nvPr>
            <p:ph type="body" sz="quarter" idx="11"/>
          </p:nvPr>
        </p:nvSpPr>
        <p:spPr/>
        <p:txBody>
          <a:bodyPr/>
          <a:lstStyle/>
          <a:p>
            <a:r>
              <a:rPr lang="da-DK" dirty="0" err="1"/>
              <a:t>What</a:t>
            </a:r>
            <a:r>
              <a:rPr lang="da-DK" dirty="0"/>
              <a:t> is to </a:t>
            </a:r>
            <a:r>
              <a:rPr lang="da-DK" dirty="0" err="1"/>
              <a:t>come</a:t>
            </a:r>
            <a:r>
              <a:rPr lang="da-DK" dirty="0"/>
              <a:t> in 2024</a:t>
            </a:r>
          </a:p>
        </p:txBody>
      </p:sp>
      <p:sp>
        <p:nvSpPr>
          <p:cNvPr id="3" name="Pladsholder til tekst 2">
            <a:extLst>
              <a:ext uri="{FF2B5EF4-FFF2-40B4-BE49-F238E27FC236}">
                <a16:creationId xmlns:a16="http://schemas.microsoft.com/office/drawing/2014/main" id="{3A244256-A603-9E8B-9624-D45279AB7D0F}"/>
              </a:ext>
            </a:extLst>
          </p:cNvPr>
          <p:cNvSpPr>
            <a:spLocks noGrp="1"/>
          </p:cNvSpPr>
          <p:nvPr>
            <p:ph type="body" sz="quarter" idx="12"/>
          </p:nvPr>
        </p:nvSpPr>
        <p:spPr>
          <a:xfrm>
            <a:off x="1166399" y="1696199"/>
            <a:ext cx="9878002" cy="3930288"/>
          </a:xfrm>
        </p:spPr>
        <p:txBody>
          <a:bodyPr/>
          <a:lstStyle/>
          <a:p>
            <a:r>
              <a:rPr lang="en-US" b="1" dirty="0">
                <a:solidFill>
                  <a:schemeClr val="bg2"/>
                </a:solidFill>
              </a:rPr>
              <a:t>Health and safety</a:t>
            </a:r>
          </a:p>
          <a:p>
            <a:r>
              <a:rPr lang="en-US" dirty="0"/>
              <a:t>Solina Group has decided to use an online based report system for accidents, near miss and risky situations. The system can handle reports and action plans and it is possible to assign tasks to colleagues due to follow up. All employees has access to the </a:t>
            </a:r>
            <a:r>
              <a:rPr lang="en-US" dirty="0" err="1"/>
              <a:t>system.The</a:t>
            </a:r>
            <a:r>
              <a:rPr lang="en-US" dirty="0"/>
              <a:t> overall purpose for the system is to handle all actions and prevent accidents to improve the overall work environment.</a:t>
            </a:r>
          </a:p>
          <a:p>
            <a:r>
              <a:rPr lang="en-US" b="1" dirty="0">
                <a:solidFill>
                  <a:schemeClr val="bg2"/>
                </a:solidFill>
              </a:rPr>
              <a:t>Production</a:t>
            </a:r>
          </a:p>
          <a:p>
            <a:r>
              <a:rPr lang="en-US" dirty="0"/>
              <a:t>It is the expectation that the productivity will increase till a total of 500-700 tons after being certified with the BRCGS Start!. Because of this increase, it is the expectation that the number of employees will be 10-12 persons.       </a:t>
            </a:r>
            <a:endParaRPr lang="da-DK" dirty="0"/>
          </a:p>
        </p:txBody>
      </p:sp>
    </p:spTree>
    <p:extLst>
      <p:ext uri="{BB962C8B-B14F-4D97-AF65-F5344CB8AC3E}">
        <p14:creationId xmlns:p14="http://schemas.microsoft.com/office/powerpoint/2010/main" val="146577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C63B4C-38F2-99E6-7BB0-F4FF1C14D3B4}"/>
              </a:ext>
            </a:extLst>
          </p:cNvPr>
          <p:cNvSpPr>
            <a:spLocks noGrp="1"/>
          </p:cNvSpPr>
          <p:nvPr>
            <p:ph type="body" sz="quarter" idx="11"/>
          </p:nvPr>
        </p:nvSpPr>
        <p:spPr/>
        <p:txBody>
          <a:bodyPr/>
          <a:lstStyle/>
          <a:p>
            <a:endParaRPr lang="fr-FR"/>
          </a:p>
        </p:txBody>
      </p:sp>
      <p:sp>
        <p:nvSpPr>
          <p:cNvPr id="3" name="Espace réservé du texte 2">
            <a:extLst>
              <a:ext uri="{FF2B5EF4-FFF2-40B4-BE49-F238E27FC236}">
                <a16:creationId xmlns:a16="http://schemas.microsoft.com/office/drawing/2014/main" id="{C7556877-12ED-E0A0-679F-094329FA8A04}"/>
              </a:ext>
            </a:extLst>
          </p:cNvPr>
          <p:cNvSpPr>
            <a:spLocks noGrp="1"/>
          </p:cNvSpPr>
          <p:nvPr>
            <p:ph type="body" sz="quarter" idx="12"/>
          </p:nvPr>
        </p:nvSpPr>
        <p:spPr/>
        <p:txBody>
          <a:bodyPr/>
          <a:lstStyle/>
          <a:p>
            <a:endParaRPr lang="fr-FR"/>
          </a:p>
        </p:txBody>
      </p:sp>
      <p:sp>
        <p:nvSpPr>
          <p:cNvPr id="4" name="Espace réservé du texte 3">
            <a:extLst>
              <a:ext uri="{FF2B5EF4-FFF2-40B4-BE49-F238E27FC236}">
                <a16:creationId xmlns:a16="http://schemas.microsoft.com/office/drawing/2014/main" id="{70DC7FD8-488C-1D33-03EA-9A25AA2E5A43}"/>
              </a:ext>
            </a:extLst>
          </p:cNvPr>
          <p:cNvSpPr>
            <a:spLocks noGrp="1"/>
          </p:cNvSpPr>
          <p:nvPr>
            <p:ph type="body" sz="quarter" idx="4294967295"/>
          </p:nvPr>
        </p:nvSpPr>
        <p:spPr>
          <a:xfrm>
            <a:off x="2876400" y="182535"/>
            <a:ext cx="8179527" cy="300073"/>
          </a:xfrm>
          <a:prstGeom prst="rect">
            <a:avLst/>
          </a:prstGeom>
        </p:spPr>
        <p:txBody>
          <a:bodyPr/>
          <a:lstStyle/>
          <a:p>
            <a:endParaRPr lang="fr-FR"/>
          </a:p>
        </p:txBody>
      </p:sp>
      <p:pic>
        <p:nvPicPr>
          <p:cNvPr id="6" name="Image 5" descr="Une image contenant plein air, ciel, route, nuage&#10;&#10;Description générée automatiquement">
            <a:extLst>
              <a:ext uri="{FF2B5EF4-FFF2-40B4-BE49-F238E27FC236}">
                <a16:creationId xmlns:a16="http://schemas.microsoft.com/office/drawing/2014/main" id="{DBE0797B-B0D8-9ABA-26CD-2BADC1AE8DAE}"/>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1"/>
            <a:ext cx="12192000" cy="6858001"/>
          </a:xfrm>
          <a:prstGeom prst="rect">
            <a:avLst/>
          </a:prstGeom>
        </p:spPr>
      </p:pic>
      <p:sp>
        <p:nvSpPr>
          <p:cNvPr id="7" name="Text Placeholder 7">
            <a:extLst>
              <a:ext uri="{FF2B5EF4-FFF2-40B4-BE49-F238E27FC236}">
                <a16:creationId xmlns:a16="http://schemas.microsoft.com/office/drawing/2014/main" id="{5EF5C0EE-A96C-5CF5-CF08-7E1EA494AB72}"/>
              </a:ext>
            </a:extLst>
          </p:cNvPr>
          <p:cNvSpPr txBox="1">
            <a:spLocks/>
          </p:cNvSpPr>
          <p:nvPr/>
        </p:nvSpPr>
        <p:spPr>
          <a:xfrm>
            <a:off x="2217821" y="2383239"/>
            <a:ext cx="7756358" cy="2091523"/>
          </a:xfrm>
          <a:prstGeom prst="rect">
            <a:avLst/>
          </a:prstGeom>
        </p:spPr>
        <p:txBody>
          <a:bodyPr tIns="90000" bIns="90000"/>
          <a:lstStyle>
            <a:lvl1pPr marL="0" indent="0" algn="l" defTabSz="914377" rtl="0" eaLnBrk="1" latinLnBrk="0" hangingPunct="1">
              <a:lnSpc>
                <a:spcPct val="90000"/>
              </a:lnSpc>
              <a:spcBef>
                <a:spcPts val="1000"/>
              </a:spcBef>
              <a:buFont typeface="Arial" panose="020B0604020202020204" pitchFamily="34" charset="0"/>
              <a:buNone/>
              <a:defRPr lang="fr-FR" sz="3600" kern="1200" baseline="0" dirty="0">
                <a:solidFill>
                  <a:schemeClr val="tx1"/>
                </a:solidFill>
                <a:latin typeface="Rubik" panose="02000604000000020004" pitchFamily="2" charset="-79"/>
                <a:ea typeface="+mn-ea"/>
                <a:cs typeface="Rubik" panose="02000604000000020004" pitchFamily="2" charset="-79"/>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a:solidFill>
                  <a:schemeClr val="bg1"/>
                </a:solidFill>
              </a:rPr>
              <a:t>The greatest threat to our planet is the belief that someone else will save it</a:t>
            </a:r>
          </a:p>
        </p:txBody>
      </p:sp>
      <p:sp>
        <p:nvSpPr>
          <p:cNvPr id="8" name="Text Placeholder 7">
            <a:extLst>
              <a:ext uri="{FF2B5EF4-FFF2-40B4-BE49-F238E27FC236}">
                <a16:creationId xmlns:a16="http://schemas.microsoft.com/office/drawing/2014/main" id="{5A52B7E1-C1E7-B0AD-DC93-30899253962D}"/>
              </a:ext>
            </a:extLst>
          </p:cNvPr>
          <p:cNvSpPr txBox="1">
            <a:spLocks/>
          </p:cNvSpPr>
          <p:nvPr/>
        </p:nvSpPr>
        <p:spPr>
          <a:xfrm>
            <a:off x="1302836" y="1501958"/>
            <a:ext cx="790074" cy="1508916"/>
          </a:xfrm>
          <a:prstGeom prst="rect">
            <a:avLst/>
          </a:prstGeom>
        </p:spPr>
        <p:txBody>
          <a:bodyPr tIns="90000" bIns="90000"/>
          <a:lstStyle>
            <a:lvl1pPr marL="0" indent="0" algn="l" defTabSz="914377" rtl="0" eaLnBrk="1" latinLnBrk="0" hangingPunct="1">
              <a:lnSpc>
                <a:spcPct val="90000"/>
              </a:lnSpc>
              <a:spcBef>
                <a:spcPts val="1000"/>
              </a:spcBef>
              <a:buFont typeface="Arial" panose="020B0604020202020204" pitchFamily="34" charset="0"/>
              <a:buNone/>
              <a:defRPr lang="fr-FR" sz="3600" kern="1200" baseline="0" dirty="0">
                <a:solidFill>
                  <a:schemeClr val="tx1"/>
                </a:solidFill>
                <a:latin typeface="Rubik" panose="02000604000000020004" pitchFamily="2" charset="-79"/>
                <a:ea typeface="+mn-ea"/>
                <a:cs typeface="Rubik" panose="02000604000000020004" pitchFamily="2" charset="-79"/>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600">
                <a:solidFill>
                  <a:schemeClr val="bg2"/>
                </a:solidFill>
              </a:rPr>
              <a:t>“</a:t>
            </a:r>
          </a:p>
        </p:txBody>
      </p:sp>
      <p:sp>
        <p:nvSpPr>
          <p:cNvPr id="9" name="Text Placeholder 7">
            <a:extLst>
              <a:ext uri="{FF2B5EF4-FFF2-40B4-BE49-F238E27FC236}">
                <a16:creationId xmlns:a16="http://schemas.microsoft.com/office/drawing/2014/main" id="{6329BB3D-8384-1DF3-CACA-A62F9D100950}"/>
              </a:ext>
            </a:extLst>
          </p:cNvPr>
          <p:cNvSpPr txBox="1">
            <a:spLocks/>
          </p:cNvSpPr>
          <p:nvPr/>
        </p:nvSpPr>
        <p:spPr>
          <a:xfrm rot="10800000">
            <a:off x="9897978" y="3687088"/>
            <a:ext cx="790074" cy="1508916"/>
          </a:xfrm>
          <a:prstGeom prst="rect">
            <a:avLst/>
          </a:prstGeom>
        </p:spPr>
        <p:txBody>
          <a:bodyPr tIns="90000" bIns="90000"/>
          <a:lstStyle>
            <a:lvl1pPr marL="0" indent="0" algn="l" defTabSz="914377" rtl="0" eaLnBrk="1" latinLnBrk="0" hangingPunct="1">
              <a:lnSpc>
                <a:spcPct val="90000"/>
              </a:lnSpc>
              <a:spcBef>
                <a:spcPts val="1000"/>
              </a:spcBef>
              <a:buFont typeface="Arial" panose="020B0604020202020204" pitchFamily="34" charset="0"/>
              <a:buNone/>
              <a:defRPr lang="fr-FR" sz="3600" kern="1200" baseline="0" dirty="0">
                <a:solidFill>
                  <a:schemeClr val="tx1"/>
                </a:solidFill>
                <a:latin typeface="Rubik" panose="02000604000000020004" pitchFamily="2" charset="-79"/>
                <a:ea typeface="+mn-ea"/>
                <a:cs typeface="Rubik" panose="02000604000000020004" pitchFamily="2" charset="-79"/>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600">
                <a:solidFill>
                  <a:schemeClr val="bg2"/>
                </a:solidFill>
              </a:rPr>
              <a:t>“</a:t>
            </a:r>
          </a:p>
        </p:txBody>
      </p:sp>
    </p:spTree>
    <p:extLst>
      <p:ext uri="{BB962C8B-B14F-4D97-AF65-F5344CB8AC3E}">
        <p14:creationId xmlns:p14="http://schemas.microsoft.com/office/powerpoint/2010/main" val="35733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315;p22">
            <a:extLst>
              <a:ext uri="{FF2B5EF4-FFF2-40B4-BE49-F238E27FC236}">
                <a16:creationId xmlns:a16="http://schemas.microsoft.com/office/drawing/2014/main" id="{21AC96DB-E65D-01BA-43EC-9B935C078B1A}"/>
              </a:ext>
            </a:extLst>
          </p:cNvPr>
          <p:cNvSpPr/>
          <p:nvPr/>
        </p:nvSpPr>
        <p:spPr>
          <a:xfrm>
            <a:off x="0" y="0"/>
            <a:ext cx="7156174" cy="6774175"/>
          </a:xfrm>
          <a:prstGeom prst="rect">
            <a:avLst/>
          </a:prstGeom>
          <a:solidFill>
            <a:srgbClr val="FF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 Placeholder 13">
            <a:extLst>
              <a:ext uri="{FF2B5EF4-FFF2-40B4-BE49-F238E27FC236}">
                <a16:creationId xmlns:a16="http://schemas.microsoft.com/office/drawing/2014/main" id="{479576DF-DD1D-B175-0FAA-D56A12C9E129}"/>
              </a:ext>
            </a:extLst>
          </p:cNvPr>
          <p:cNvSpPr>
            <a:spLocks noGrp="1"/>
          </p:cNvSpPr>
          <p:nvPr>
            <p:ph type="body" sz="quarter" idx="11"/>
          </p:nvPr>
        </p:nvSpPr>
        <p:spPr>
          <a:xfrm>
            <a:off x="7758028" y="1576625"/>
            <a:ext cx="3690554" cy="1683687"/>
          </a:xfrm>
        </p:spPr>
        <p:txBody>
          <a:bodyPr/>
          <a:lstStyle/>
          <a:p>
            <a:r>
              <a:rPr lang="en-US" sz="4000"/>
              <a:t>Sustainability at heart</a:t>
            </a:r>
          </a:p>
        </p:txBody>
      </p:sp>
      <p:sp>
        <p:nvSpPr>
          <p:cNvPr id="15" name="Text Placeholder 14">
            <a:extLst>
              <a:ext uri="{FF2B5EF4-FFF2-40B4-BE49-F238E27FC236}">
                <a16:creationId xmlns:a16="http://schemas.microsoft.com/office/drawing/2014/main" id="{79BB7BFD-575B-9FF0-AE4C-77DDCDB51EE8}"/>
              </a:ext>
            </a:extLst>
          </p:cNvPr>
          <p:cNvSpPr>
            <a:spLocks noGrp="1"/>
          </p:cNvSpPr>
          <p:nvPr>
            <p:ph type="body" sz="quarter" idx="12"/>
          </p:nvPr>
        </p:nvSpPr>
        <p:spPr>
          <a:xfrm>
            <a:off x="7758028" y="3260312"/>
            <a:ext cx="3673025" cy="1683687"/>
          </a:xfrm>
        </p:spPr>
        <p:txBody>
          <a:bodyPr/>
          <a:lstStyle/>
          <a:p>
            <a:pPr marL="0" lvl="0" indent="0" algn="l" rtl="0">
              <a:lnSpc>
                <a:spcPct val="90000"/>
              </a:lnSpc>
              <a:spcBef>
                <a:spcPts val="1000"/>
              </a:spcBef>
              <a:spcAft>
                <a:spcPts val="0"/>
              </a:spcAft>
              <a:buNone/>
            </a:pPr>
            <a:r>
              <a:rPr lang="en-US" sz="1600">
                <a:solidFill>
                  <a:srgbClr val="3B3C3A"/>
                </a:solidFill>
                <a:latin typeface="Rubik"/>
                <a:ea typeface="Rubik"/>
                <a:cs typeface="Rubik"/>
                <a:sym typeface="Rubik"/>
              </a:rPr>
              <a:t>Because </a:t>
            </a:r>
            <a:r>
              <a:rPr lang="en-US">
                <a:solidFill>
                  <a:schemeClr val="bg2"/>
                </a:solidFill>
                <a:latin typeface="Rubik"/>
                <a:ea typeface="Rubik"/>
                <a:cs typeface="Rubik"/>
                <a:sym typeface="Rubik"/>
              </a:rPr>
              <a:t>w</a:t>
            </a:r>
            <a:r>
              <a:rPr lang="en-US" sz="1600">
                <a:solidFill>
                  <a:schemeClr val="bg2"/>
                </a:solidFill>
                <a:latin typeface="Rubik"/>
                <a:ea typeface="Rubik"/>
                <a:cs typeface="Rubik"/>
                <a:sym typeface="Rubik"/>
              </a:rPr>
              <a:t>e </a:t>
            </a:r>
            <a:r>
              <a:rPr lang="en-US">
                <a:solidFill>
                  <a:schemeClr val="bg2"/>
                </a:solidFill>
                <a:latin typeface="Rubik"/>
                <a:ea typeface="Rubik"/>
                <a:cs typeface="Rubik"/>
                <a:sym typeface="Rubik"/>
              </a:rPr>
              <a:t>h</a:t>
            </a:r>
            <a:r>
              <a:rPr lang="en-US" sz="1600">
                <a:solidFill>
                  <a:schemeClr val="bg2"/>
                </a:solidFill>
                <a:latin typeface="Rubik"/>
                <a:ea typeface="Rubik"/>
                <a:cs typeface="Rubik"/>
                <a:sym typeface="Rubik"/>
              </a:rPr>
              <a:t>ave to..</a:t>
            </a:r>
          </a:p>
          <a:p>
            <a:pPr marL="0" lvl="0" indent="0" algn="l" rtl="0">
              <a:lnSpc>
                <a:spcPct val="90000"/>
              </a:lnSpc>
              <a:spcBef>
                <a:spcPts val="1000"/>
              </a:spcBef>
              <a:spcAft>
                <a:spcPts val="0"/>
              </a:spcAft>
              <a:buNone/>
            </a:pPr>
            <a:endParaRPr lang="en-US" sz="1600">
              <a:solidFill>
                <a:srgbClr val="3B3C3A"/>
              </a:solidFill>
              <a:latin typeface="Rubik"/>
              <a:ea typeface="Rubik"/>
              <a:cs typeface="Rubik"/>
              <a:sym typeface="Rubik"/>
            </a:endParaRPr>
          </a:p>
          <a:p>
            <a:pPr marL="0" lvl="0" indent="0" algn="l" rtl="0">
              <a:lnSpc>
                <a:spcPct val="90000"/>
              </a:lnSpc>
              <a:spcBef>
                <a:spcPts val="1000"/>
              </a:spcBef>
              <a:spcAft>
                <a:spcPts val="0"/>
              </a:spcAft>
              <a:buNone/>
            </a:pPr>
            <a:r>
              <a:rPr lang="en-US" sz="1600">
                <a:solidFill>
                  <a:srgbClr val="3B3C3A"/>
                </a:solidFill>
                <a:latin typeface="Rubik"/>
                <a:ea typeface="Rubik"/>
                <a:cs typeface="Rubik"/>
                <a:sym typeface="Rubik"/>
              </a:rPr>
              <a:t>But most importantly because </a:t>
            </a:r>
            <a:r>
              <a:rPr lang="en-US">
                <a:solidFill>
                  <a:schemeClr val="bg2"/>
                </a:solidFill>
                <a:latin typeface="Rubik"/>
                <a:ea typeface="Rubik"/>
                <a:cs typeface="Rubik"/>
                <a:sym typeface="Rubik"/>
              </a:rPr>
              <a:t>W</a:t>
            </a:r>
            <a:r>
              <a:rPr lang="en-US" sz="1600">
                <a:solidFill>
                  <a:schemeClr val="bg2"/>
                </a:solidFill>
                <a:latin typeface="Rubik"/>
                <a:ea typeface="Rubik"/>
                <a:cs typeface="Rubik"/>
                <a:sym typeface="Rubik"/>
              </a:rPr>
              <a:t>e want to.</a:t>
            </a:r>
          </a:p>
          <a:p>
            <a:pPr marL="0" lvl="0" indent="0" algn="l" rtl="0">
              <a:lnSpc>
                <a:spcPct val="90000"/>
              </a:lnSpc>
              <a:spcBef>
                <a:spcPts val="1000"/>
              </a:spcBef>
              <a:spcAft>
                <a:spcPts val="0"/>
              </a:spcAft>
              <a:buNone/>
            </a:pPr>
            <a:endParaRPr lang="en-US">
              <a:solidFill>
                <a:srgbClr val="3B3C3A"/>
              </a:solidFill>
              <a:latin typeface="Rubik"/>
              <a:ea typeface="Rubik"/>
              <a:cs typeface="Rubik"/>
              <a:sym typeface="Rubik"/>
            </a:endParaRPr>
          </a:p>
          <a:p>
            <a:pPr marL="0" lvl="0" indent="0" algn="l" rtl="0">
              <a:lnSpc>
                <a:spcPct val="90000"/>
              </a:lnSpc>
              <a:spcBef>
                <a:spcPts val="1000"/>
              </a:spcBef>
              <a:spcAft>
                <a:spcPts val="0"/>
              </a:spcAft>
              <a:buNone/>
            </a:pPr>
            <a:r>
              <a:rPr lang="en-US" sz="1600">
                <a:solidFill>
                  <a:srgbClr val="3B3C3A"/>
                </a:solidFill>
                <a:latin typeface="Rubik"/>
                <a:ea typeface="Rubik"/>
                <a:cs typeface="Rubik"/>
                <a:sym typeface="Rubik"/>
              </a:rPr>
              <a:t>As Solina we want to take responsibility for the impact we have – on the full value chain – </a:t>
            </a:r>
            <a:r>
              <a:rPr lang="en-US" sz="1600">
                <a:solidFill>
                  <a:schemeClr val="bg2"/>
                </a:solidFill>
                <a:latin typeface="Rubik"/>
                <a:ea typeface="Rubik"/>
                <a:cs typeface="Rubik"/>
                <a:sym typeface="Rubik"/>
              </a:rPr>
              <a:t>From Farm to Fork</a:t>
            </a:r>
          </a:p>
        </p:txBody>
      </p:sp>
      <p:pic>
        <p:nvPicPr>
          <p:cNvPr id="3" name="Image 2">
            <a:extLst>
              <a:ext uri="{FF2B5EF4-FFF2-40B4-BE49-F238E27FC236}">
                <a16:creationId xmlns:a16="http://schemas.microsoft.com/office/drawing/2014/main" id="{F056E9F1-A0A7-ACD4-1C69-AACDEEA42D06}"/>
              </a:ext>
            </a:extLst>
          </p:cNvPr>
          <p:cNvPicPr>
            <a:picLocks noChangeAspect="1"/>
          </p:cNvPicPr>
          <p:nvPr/>
        </p:nvPicPr>
        <p:blipFill rotWithShape="1">
          <a:blip r:embed="rId3">
            <a:extLst>
              <a:ext uri="{28A0092B-C50C-407E-A947-70E740481C1C}">
                <a14:useLocalDpi xmlns:a14="http://schemas.microsoft.com/office/drawing/2010/main" val="0"/>
              </a:ext>
            </a:extLst>
          </a:blip>
          <a:srcRect t="11580" b="15473"/>
          <a:stretch/>
        </p:blipFill>
        <p:spPr>
          <a:xfrm>
            <a:off x="696000" y="2113977"/>
            <a:ext cx="5400000" cy="3824810"/>
          </a:xfrm>
          <a:prstGeom prst="rect">
            <a:avLst/>
          </a:prstGeom>
        </p:spPr>
      </p:pic>
      <p:pic>
        <p:nvPicPr>
          <p:cNvPr id="4" name="Google Shape;351;p23">
            <a:extLst>
              <a:ext uri="{FF2B5EF4-FFF2-40B4-BE49-F238E27FC236}">
                <a16:creationId xmlns:a16="http://schemas.microsoft.com/office/drawing/2014/main" id="{F1B69587-C02E-82AD-EBBC-FF3F666FF554}"/>
              </a:ext>
            </a:extLst>
          </p:cNvPr>
          <p:cNvPicPr preferRelativeResize="0"/>
          <p:nvPr/>
        </p:nvPicPr>
        <p:blipFill>
          <a:blip r:embed="rId4">
            <a:alphaModFix/>
          </a:blip>
          <a:stretch>
            <a:fillRect/>
          </a:stretch>
        </p:blipFill>
        <p:spPr>
          <a:xfrm rot="466278">
            <a:off x="380333" y="1480267"/>
            <a:ext cx="1434452" cy="853673"/>
          </a:xfrm>
          <a:prstGeom prst="rect">
            <a:avLst/>
          </a:prstGeom>
          <a:noFill/>
          <a:ln>
            <a:noFill/>
          </a:ln>
        </p:spPr>
      </p:pic>
      <p:pic>
        <p:nvPicPr>
          <p:cNvPr id="5" name="Google Shape;359;p23">
            <a:extLst>
              <a:ext uri="{FF2B5EF4-FFF2-40B4-BE49-F238E27FC236}">
                <a16:creationId xmlns:a16="http://schemas.microsoft.com/office/drawing/2014/main" id="{B07093FE-5D46-367E-A77B-EB1DEA916BC6}"/>
              </a:ext>
            </a:extLst>
          </p:cNvPr>
          <p:cNvPicPr preferRelativeResize="0"/>
          <p:nvPr/>
        </p:nvPicPr>
        <p:blipFill>
          <a:blip r:embed="rId5">
            <a:alphaModFix/>
          </a:blip>
          <a:stretch>
            <a:fillRect/>
          </a:stretch>
        </p:blipFill>
        <p:spPr>
          <a:xfrm rot="401066">
            <a:off x="664303" y="1787331"/>
            <a:ext cx="1080031" cy="427325"/>
          </a:xfrm>
          <a:prstGeom prst="rect">
            <a:avLst/>
          </a:prstGeom>
          <a:noFill/>
          <a:ln>
            <a:noFill/>
          </a:ln>
        </p:spPr>
      </p:pic>
      <p:pic>
        <p:nvPicPr>
          <p:cNvPr id="7" name="Google Shape;348;p23">
            <a:extLst>
              <a:ext uri="{FF2B5EF4-FFF2-40B4-BE49-F238E27FC236}">
                <a16:creationId xmlns:a16="http://schemas.microsoft.com/office/drawing/2014/main" id="{7C422866-D007-2F3C-D067-323EDE7173AA}"/>
              </a:ext>
            </a:extLst>
          </p:cNvPr>
          <p:cNvPicPr preferRelativeResize="0"/>
          <p:nvPr/>
        </p:nvPicPr>
        <p:blipFill>
          <a:blip r:embed="rId6">
            <a:alphaModFix/>
          </a:blip>
          <a:stretch>
            <a:fillRect/>
          </a:stretch>
        </p:blipFill>
        <p:spPr>
          <a:xfrm rot="649855">
            <a:off x="1969677" y="1517324"/>
            <a:ext cx="863349" cy="704048"/>
          </a:xfrm>
          <a:prstGeom prst="rect">
            <a:avLst/>
          </a:prstGeom>
          <a:noFill/>
          <a:ln>
            <a:noFill/>
          </a:ln>
        </p:spPr>
      </p:pic>
      <p:pic>
        <p:nvPicPr>
          <p:cNvPr id="8" name="Google Shape;360;p23">
            <a:extLst>
              <a:ext uri="{FF2B5EF4-FFF2-40B4-BE49-F238E27FC236}">
                <a16:creationId xmlns:a16="http://schemas.microsoft.com/office/drawing/2014/main" id="{FF987D7C-D790-A3EC-E796-D757A1D69373}"/>
              </a:ext>
            </a:extLst>
          </p:cNvPr>
          <p:cNvPicPr preferRelativeResize="0"/>
          <p:nvPr/>
        </p:nvPicPr>
        <p:blipFill>
          <a:blip r:embed="rId7">
            <a:alphaModFix/>
          </a:blip>
          <a:stretch>
            <a:fillRect/>
          </a:stretch>
        </p:blipFill>
        <p:spPr>
          <a:xfrm rot="20900625" flipH="1">
            <a:off x="1784951" y="2015211"/>
            <a:ext cx="1060217" cy="111108"/>
          </a:xfrm>
          <a:prstGeom prst="rect">
            <a:avLst/>
          </a:prstGeom>
          <a:noFill/>
          <a:ln>
            <a:noFill/>
          </a:ln>
        </p:spPr>
      </p:pic>
      <p:pic>
        <p:nvPicPr>
          <p:cNvPr id="9" name="Google Shape;350;p23">
            <a:extLst>
              <a:ext uri="{FF2B5EF4-FFF2-40B4-BE49-F238E27FC236}">
                <a16:creationId xmlns:a16="http://schemas.microsoft.com/office/drawing/2014/main" id="{933891BC-0410-9D39-2113-4D9FD83BA97C}"/>
              </a:ext>
            </a:extLst>
          </p:cNvPr>
          <p:cNvPicPr preferRelativeResize="0"/>
          <p:nvPr/>
        </p:nvPicPr>
        <p:blipFill>
          <a:blip r:embed="rId8">
            <a:alphaModFix/>
          </a:blip>
          <a:stretch>
            <a:fillRect/>
          </a:stretch>
        </p:blipFill>
        <p:spPr>
          <a:xfrm rot="761775">
            <a:off x="3125860" y="1422101"/>
            <a:ext cx="869841" cy="701533"/>
          </a:xfrm>
          <a:prstGeom prst="rect">
            <a:avLst/>
          </a:prstGeom>
          <a:noFill/>
          <a:ln>
            <a:noFill/>
          </a:ln>
        </p:spPr>
      </p:pic>
      <p:pic>
        <p:nvPicPr>
          <p:cNvPr id="10" name="Google Shape;361;p23">
            <a:extLst>
              <a:ext uri="{FF2B5EF4-FFF2-40B4-BE49-F238E27FC236}">
                <a16:creationId xmlns:a16="http://schemas.microsoft.com/office/drawing/2014/main" id="{96EA3BD0-B03D-F1A8-738D-55EE523C24B8}"/>
              </a:ext>
            </a:extLst>
          </p:cNvPr>
          <p:cNvPicPr preferRelativeResize="0"/>
          <p:nvPr/>
        </p:nvPicPr>
        <p:blipFill>
          <a:blip r:embed="rId9">
            <a:alphaModFix/>
          </a:blip>
          <a:stretch>
            <a:fillRect/>
          </a:stretch>
        </p:blipFill>
        <p:spPr>
          <a:xfrm rot="10628129">
            <a:off x="3115393" y="1674915"/>
            <a:ext cx="906321" cy="287076"/>
          </a:xfrm>
          <a:prstGeom prst="rect">
            <a:avLst/>
          </a:prstGeom>
          <a:noFill/>
          <a:ln>
            <a:noFill/>
          </a:ln>
        </p:spPr>
      </p:pic>
      <p:pic>
        <p:nvPicPr>
          <p:cNvPr id="11" name="Google Shape;358;p23">
            <a:extLst>
              <a:ext uri="{FF2B5EF4-FFF2-40B4-BE49-F238E27FC236}">
                <a16:creationId xmlns:a16="http://schemas.microsoft.com/office/drawing/2014/main" id="{06804EA3-F808-6C77-FFAC-74151C1D9229}"/>
              </a:ext>
            </a:extLst>
          </p:cNvPr>
          <p:cNvPicPr preferRelativeResize="0"/>
          <p:nvPr/>
        </p:nvPicPr>
        <p:blipFill>
          <a:blip r:embed="rId10">
            <a:alphaModFix/>
          </a:blip>
          <a:stretch>
            <a:fillRect/>
          </a:stretch>
        </p:blipFill>
        <p:spPr>
          <a:xfrm>
            <a:off x="4325607" y="1554672"/>
            <a:ext cx="815465" cy="575775"/>
          </a:xfrm>
          <a:prstGeom prst="rect">
            <a:avLst/>
          </a:prstGeom>
          <a:noFill/>
          <a:ln>
            <a:noFill/>
          </a:ln>
        </p:spPr>
      </p:pic>
      <p:pic>
        <p:nvPicPr>
          <p:cNvPr id="12" name="Google Shape;362;p23">
            <a:extLst>
              <a:ext uri="{FF2B5EF4-FFF2-40B4-BE49-F238E27FC236}">
                <a16:creationId xmlns:a16="http://schemas.microsoft.com/office/drawing/2014/main" id="{E3DF60B4-B7F3-6C15-F2F3-E3E93FC1FCED}"/>
              </a:ext>
            </a:extLst>
          </p:cNvPr>
          <p:cNvPicPr preferRelativeResize="0"/>
          <p:nvPr/>
        </p:nvPicPr>
        <p:blipFill>
          <a:blip r:embed="rId11">
            <a:alphaModFix/>
          </a:blip>
          <a:stretch>
            <a:fillRect/>
          </a:stretch>
        </p:blipFill>
        <p:spPr>
          <a:xfrm>
            <a:off x="3927663" y="1681903"/>
            <a:ext cx="1441075" cy="328772"/>
          </a:xfrm>
          <a:prstGeom prst="rect">
            <a:avLst/>
          </a:prstGeom>
          <a:noFill/>
          <a:ln>
            <a:noFill/>
          </a:ln>
        </p:spPr>
      </p:pic>
      <p:pic>
        <p:nvPicPr>
          <p:cNvPr id="13" name="Google Shape;349;p23">
            <a:extLst>
              <a:ext uri="{FF2B5EF4-FFF2-40B4-BE49-F238E27FC236}">
                <a16:creationId xmlns:a16="http://schemas.microsoft.com/office/drawing/2014/main" id="{45C1CA6A-EEC6-F43F-1273-DEC738D22785}"/>
              </a:ext>
            </a:extLst>
          </p:cNvPr>
          <p:cNvPicPr preferRelativeResize="0"/>
          <p:nvPr/>
        </p:nvPicPr>
        <p:blipFill>
          <a:blip r:embed="rId12">
            <a:alphaModFix/>
          </a:blip>
          <a:stretch>
            <a:fillRect/>
          </a:stretch>
        </p:blipFill>
        <p:spPr>
          <a:xfrm rot="469786">
            <a:off x="5552733" y="1526514"/>
            <a:ext cx="1016077" cy="613871"/>
          </a:xfrm>
          <a:prstGeom prst="rect">
            <a:avLst/>
          </a:prstGeom>
          <a:noFill/>
          <a:ln>
            <a:noFill/>
          </a:ln>
        </p:spPr>
      </p:pic>
      <p:pic>
        <p:nvPicPr>
          <p:cNvPr id="16" name="Google Shape;363;p23">
            <a:extLst>
              <a:ext uri="{FF2B5EF4-FFF2-40B4-BE49-F238E27FC236}">
                <a16:creationId xmlns:a16="http://schemas.microsoft.com/office/drawing/2014/main" id="{ED21233D-CCE7-C5F8-3CD5-A0B89C82768D}"/>
              </a:ext>
            </a:extLst>
          </p:cNvPr>
          <p:cNvPicPr preferRelativeResize="0"/>
          <p:nvPr/>
        </p:nvPicPr>
        <p:blipFill>
          <a:blip r:embed="rId13">
            <a:alphaModFix/>
          </a:blip>
          <a:stretch>
            <a:fillRect/>
          </a:stretch>
        </p:blipFill>
        <p:spPr>
          <a:xfrm rot="10800000">
            <a:off x="5414112" y="1714440"/>
            <a:ext cx="1227475" cy="328435"/>
          </a:xfrm>
          <a:prstGeom prst="rect">
            <a:avLst/>
          </a:prstGeom>
          <a:noFill/>
          <a:ln>
            <a:noFill/>
          </a:ln>
        </p:spPr>
      </p:pic>
      <p:pic>
        <p:nvPicPr>
          <p:cNvPr id="2" name="Google Shape;55;p13">
            <a:extLst>
              <a:ext uri="{FF2B5EF4-FFF2-40B4-BE49-F238E27FC236}">
                <a16:creationId xmlns:a16="http://schemas.microsoft.com/office/drawing/2014/main" id="{E1021334-685C-DB8D-703A-E425F650463C}"/>
              </a:ext>
            </a:extLst>
          </p:cNvPr>
          <p:cNvPicPr preferRelativeResize="0"/>
          <p:nvPr/>
        </p:nvPicPr>
        <p:blipFill>
          <a:blip r:embed="rId14">
            <a:extLst>
              <a:ext uri="{28A0092B-C50C-407E-A947-70E740481C1C}">
                <a14:useLocalDpi xmlns:a14="http://schemas.microsoft.com/office/drawing/2010/main" val="0"/>
              </a:ext>
            </a:extLst>
          </a:blip>
          <a:srcRect t="1842" b="1842"/>
          <a:stretch/>
        </p:blipFill>
        <p:spPr>
          <a:xfrm>
            <a:off x="1167717" y="321134"/>
            <a:ext cx="1046755" cy="377994"/>
          </a:xfrm>
          <a:prstGeom prst="rect">
            <a:avLst/>
          </a:prstGeom>
          <a:noFill/>
          <a:ln>
            <a:noFill/>
          </a:ln>
        </p:spPr>
      </p:pic>
    </p:spTree>
    <p:extLst>
      <p:ext uri="{BB962C8B-B14F-4D97-AF65-F5344CB8AC3E}">
        <p14:creationId xmlns:p14="http://schemas.microsoft.com/office/powerpoint/2010/main" val="18993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3CD4C5E-2B19-2FFD-B66D-9E095792D834}"/>
              </a:ext>
            </a:extLst>
          </p:cNvPr>
          <p:cNvSpPr>
            <a:spLocks noGrp="1"/>
          </p:cNvSpPr>
          <p:nvPr>
            <p:ph type="body" sz="quarter" idx="11"/>
          </p:nvPr>
        </p:nvSpPr>
        <p:spPr>
          <a:xfrm>
            <a:off x="1148643" y="896999"/>
            <a:ext cx="9878002" cy="799200"/>
          </a:xfrm>
        </p:spPr>
        <p:txBody>
          <a:bodyPr/>
          <a:lstStyle/>
          <a:p>
            <a:pPr>
              <a:lnSpc>
                <a:spcPct val="100000"/>
              </a:lnSpc>
              <a:spcBef>
                <a:spcPts val="1200"/>
              </a:spcBef>
            </a:pPr>
            <a:r>
              <a:rPr lang="en-US" sz="2800" dirty="0"/>
              <a:t>Solina Human Rights policy</a:t>
            </a:r>
          </a:p>
        </p:txBody>
      </p:sp>
      <p:pic>
        <p:nvPicPr>
          <p:cNvPr id="7" name="Billede 6">
            <a:extLst>
              <a:ext uri="{FF2B5EF4-FFF2-40B4-BE49-F238E27FC236}">
                <a16:creationId xmlns:a16="http://schemas.microsoft.com/office/drawing/2014/main" id="{B3C778EF-586E-16E1-DED5-EBD8A879168B}"/>
              </a:ext>
            </a:extLst>
          </p:cNvPr>
          <p:cNvPicPr>
            <a:picLocks noChangeAspect="1"/>
          </p:cNvPicPr>
          <p:nvPr/>
        </p:nvPicPr>
        <p:blipFill>
          <a:blip r:embed="rId2"/>
          <a:stretch>
            <a:fillRect/>
          </a:stretch>
        </p:blipFill>
        <p:spPr>
          <a:xfrm>
            <a:off x="1166399" y="1515224"/>
            <a:ext cx="809625" cy="180975"/>
          </a:xfrm>
          <a:prstGeom prst="rect">
            <a:avLst/>
          </a:prstGeom>
        </p:spPr>
      </p:pic>
      <p:pic>
        <p:nvPicPr>
          <p:cNvPr id="8" name="Billede 7">
            <a:extLst>
              <a:ext uri="{FF2B5EF4-FFF2-40B4-BE49-F238E27FC236}">
                <a16:creationId xmlns:a16="http://schemas.microsoft.com/office/drawing/2014/main" id="{4953CA0F-1278-8522-AE71-138380EB4863}"/>
              </a:ext>
            </a:extLst>
          </p:cNvPr>
          <p:cNvPicPr>
            <a:picLocks noChangeAspect="1"/>
          </p:cNvPicPr>
          <p:nvPr/>
        </p:nvPicPr>
        <p:blipFill>
          <a:blip r:embed="rId3"/>
          <a:stretch>
            <a:fillRect/>
          </a:stretch>
        </p:blipFill>
        <p:spPr>
          <a:xfrm>
            <a:off x="1130887" y="1768869"/>
            <a:ext cx="9653003" cy="4655045"/>
          </a:xfrm>
          <a:prstGeom prst="rect">
            <a:avLst/>
          </a:prstGeom>
        </p:spPr>
      </p:pic>
    </p:spTree>
    <p:extLst>
      <p:ext uri="{BB962C8B-B14F-4D97-AF65-F5344CB8AC3E}">
        <p14:creationId xmlns:p14="http://schemas.microsoft.com/office/powerpoint/2010/main" val="3920105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2C3D60-5B80-3563-F666-31F0E0B9A2F9}"/>
              </a:ext>
            </a:extLst>
          </p:cNvPr>
          <p:cNvSpPr>
            <a:spLocks noGrp="1"/>
          </p:cNvSpPr>
          <p:nvPr>
            <p:ph type="body" sz="quarter" idx="11"/>
          </p:nvPr>
        </p:nvSpPr>
        <p:spPr>
          <a:xfrm>
            <a:off x="1166399" y="2222079"/>
            <a:ext cx="3850663" cy="2413843"/>
          </a:xfrm>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9600" b="0" i="0" u="none" strike="noStrike" kern="1200" cap="none" spc="0" normalizeH="0" baseline="0" noProof="0">
                <a:ln>
                  <a:noFill/>
                </a:ln>
                <a:solidFill>
                  <a:srgbClr val="FFFFFF"/>
                </a:solidFill>
                <a:effectLst/>
                <a:uLnTx/>
                <a:uFillTx/>
                <a:latin typeface="Rubik Medium" panose="02000604000000020004" pitchFamily="2" charset="-79"/>
                <a:ea typeface="+mn-ea"/>
                <a:cs typeface="Rubik Medium" panose="02000604000000020004" pitchFamily="2" charset="-79"/>
              </a:rPr>
              <a:t>WHO</a:t>
            </a:r>
            <a:r>
              <a:rPr kumimoji="0" lang="fr-FR" sz="8000" b="0" i="0" u="none" strike="noStrike" kern="1200" cap="none" spc="0" normalizeH="0" baseline="0" noProof="0">
                <a:ln>
                  <a:noFill/>
                </a:ln>
                <a:solidFill>
                  <a:srgbClr val="FFFFFF"/>
                </a:solidFill>
                <a:effectLst/>
                <a:uLnTx/>
                <a:uFillTx/>
                <a:latin typeface="Rubik" panose="02000604000000020004" pitchFamily="2" charset="-79"/>
                <a:ea typeface="+mn-ea"/>
                <a:cs typeface="Rubik" panose="02000604000000020004" pitchFamily="2" charset="-79"/>
              </a:rPr>
              <a: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6000" b="0" i="0" u="none" strike="noStrike" kern="1200" cap="none" spc="0" normalizeH="0" baseline="0" noProof="0">
                <a:ln>
                  <a:noFill/>
                </a:ln>
                <a:solidFill>
                  <a:srgbClr val="FFFFFF"/>
                </a:solidFill>
                <a:effectLst/>
                <a:uLnTx/>
                <a:uFillTx/>
                <a:latin typeface="Rubik" panose="02000604000000020004" pitchFamily="2" charset="-79"/>
                <a:ea typeface="+mn-ea"/>
                <a:cs typeface="Rubik" panose="02000604000000020004" pitchFamily="2" charset="-79"/>
              </a:rPr>
              <a:t>WE ARE</a:t>
            </a:r>
          </a:p>
        </p:txBody>
      </p:sp>
      <p:pic>
        <p:nvPicPr>
          <p:cNvPr id="2" name="Google Shape;74;p15">
            <a:extLst>
              <a:ext uri="{FF2B5EF4-FFF2-40B4-BE49-F238E27FC236}">
                <a16:creationId xmlns:a16="http://schemas.microsoft.com/office/drawing/2014/main" id="{E99C9A05-A89A-605B-9B1D-0C1F07EB8E6D}"/>
              </a:ext>
            </a:extLst>
          </p:cNvPr>
          <p:cNvPicPr preferRelativeResize="0"/>
          <p:nvPr/>
        </p:nvPicPr>
        <p:blipFill>
          <a:blip r:embed="rId3">
            <a:extLst>
              <a:ext uri="{28A0092B-C50C-407E-A947-70E740481C1C}">
                <a14:useLocalDpi xmlns:a14="http://schemas.microsoft.com/office/drawing/2010/main" val="0"/>
              </a:ext>
            </a:extLst>
          </a:blip>
          <a:srcRect l="20056" r="20056"/>
          <a:stretch/>
        </p:blipFill>
        <p:spPr>
          <a:xfrm>
            <a:off x="6660260" y="640562"/>
            <a:ext cx="5009820" cy="5576876"/>
          </a:xfrm>
          <a:prstGeom prst="rect">
            <a:avLst/>
          </a:prstGeom>
          <a:noFill/>
          <a:ln>
            <a:noFill/>
          </a:ln>
        </p:spPr>
      </p:pic>
    </p:spTree>
    <p:extLst>
      <p:ext uri="{BB962C8B-B14F-4D97-AF65-F5344CB8AC3E}">
        <p14:creationId xmlns:p14="http://schemas.microsoft.com/office/powerpoint/2010/main" val="3655952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EF524B2-2738-2799-FBB2-D17260C0FF18}"/>
              </a:ext>
            </a:extLst>
          </p:cNvPr>
          <p:cNvSpPr>
            <a:spLocks noGrp="1"/>
          </p:cNvSpPr>
          <p:nvPr>
            <p:ph type="body" sz="quarter" idx="11"/>
          </p:nvPr>
        </p:nvSpPr>
        <p:spPr>
          <a:xfrm>
            <a:off x="1166399" y="1277999"/>
            <a:ext cx="2881726" cy="799200"/>
          </a:xfrm>
        </p:spPr>
        <p:txBody>
          <a:bodyPr/>
          <a:lstStyle/>
          <a:p>
            <a:r>
              <a:rPr lang="en-US" sz="3600" dirty="0"/>
              <a:t>Numbers speaking</a:t>
            </a:r>
          </a:p>
          <a:p>
            <a:endParaRPr lang="fr-FR" dirty="0"/>
          </a:p>
        </p:txBody>
      </p:sp>
      <p:pic>
        <p:nvPicPr>
          <p:cNvPr id="4" name="Image 3">
            <a:extLst>
              <a:ext uri="{FF2B5EF4-FFF2-40B4-BE49-F238E27FC236}">
                <a16:creationId xmlns:a16="http://schemas.microsoft.com/office/drawing/2014/main" id="{8BEE9ACC-6F8B-B21D-5018-4070A536FFE9}"/>
              </a:ext>
            </a:extLst>
          </p:cNvPr>
          <p:cNvPicPr>
            <a:picLocks noChangeAspect="1"/>
          </p:cNvPicPr>
          <p:nvPr/>
        </p:nvPicPr>
        <p:blipFill>
          <a:blip r:embed="rId2">
            <a:extLst>
              <a:ext uri="{28A0092B-C50C-407E-A947-70E740481C1C}">
                <a14:useLocalDpi xmlns:a14="http://schemas.microsoft.com/office/drawing/2010/main" val="0"/>
              </a:ext>
            </a:extLst>
          </a:blip>
          <a:srcRect t="4703" b="4703"/>
          <a:stretch/>
        </p:blipFill>
        <p:spPr>
          <a:xfrm>
            <a:off x="0" y="3661410"/>
            <a:ext cx="5186569" cy="3124624"/>
          </a:xfrm>
          <a:prstGeom prst="rect">
            <a:avLst/>
          </a:prstGeom>
        </p:spPr>
      </p:pic>
      <p:sp>
        <p:nvSpPr>
          <p:cNvPr id="5" name="Text Placeholder 13">
            <a:extLst>
              <a:ext uri="{FF2B5EF4-FFF2-40B4-BE49-F238E27FC236}">
                <a16:creationId xmlns:a16="http://schemas.microsoft.com/office/drawing/2014/main" id="{77A5695B-82A7-653A-C5AD-5D3E97E18B43}"/>
              </a:ext>
            </a:extLst>
          </p:cNvPr>
          <p:cNvSpPr txBox="1">
            <a:spLocks/>
          </p:cNvSpPr>
          <p:nvPr/>
        </p:nvSpPr>
        <p:spPr>
          <a:xfrm>
            <a:off x="1166399" y="1355113"/>
            <a:ext cx="2698198" cy="1319541"/>
          </a:xfrm>
          <a:prstGeom prst="rect">
            <a:avLst/>
          </a:prstGeom>
        </p:spPr>
        <p:txBody>
          <a:bodyPr tIns="90000" bIns="90000"/>
          <a:lstStyle>
            <a:lvl1pPr marL="0" indent="0" algn="l" defTabSz="914377" rtl="0" eaLnBrk="1" latinLnBrk="0" hangingPunct="1">
              <a:lnSpc>
                <a:spcPct val="90000"/>
              </a:lnSpc>
              <a:spcBef>
                <a:spcPts val="1000"/>
              </a:spcBef>
              <a:buFont typeface="Arial" panose="020B0604020202020204" pitchFamily="34" charset="0"/>
              <a:buNone/>
              <a:defRPr lang="fr-FR" sz="3600" kern="1200" baseline="0" dirty="0">
                <a:solidFill>
                  <a:schemeClr val="tx1"/>
                </a:solidFill>
                <a:latin typeface="Rubik" panose="02000604000000020004" pitchFamily="2" charset="-79"/>
                <a:ea typeface="+mn-ea"/>
                <a:cs typeface="Rubik" panose="02000604000000020004" pitchFamily="2" charset="-79"/>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000" dirty="0"/>
          </a:p>
        </p:txBody>
      </p:sp>
      <p:sp>
        <p:nvSpPr>
          <p:cNvPr id="6" name="Google Shape;122;p18">
            <a:extLst>
              <a:ext uri="{FF2B5EF4-FFF2-40B4-BE49-F238E27FC236}">
                <a16:creationId xmlns:a16="http://schemas.microsoft.com/office/drawing/2014/main" id="{4C3F172E-5E91-44D4-2D4D-1EFD60C93E0B}"/>
              </a:ext>
            </a:extLst>
          </p:cNvPr>
          <p:cNvSpPr/>
          <p:nvPr/>
        </p:nvSpPr>
        <p:spPr>
          <a:xfrm>
            <a:off x="5177252" y="0"/>
            <a:ext cx="2340000" cy="6786000"/>
          </a:xfrm>
          <a:prstGeom prst="rect">
            <a:avLst/>
          </a:prstGeom>
          <a:solidFill>
            <a:srgbClr val="EE7A0D"/>
          </a:solidFill>
          <a:ln>
            <a:noFill/>
          </a:ln>
        </p:spPr>
        <p:txBody>
          <a:bodyPr spcFirstLastPara="1" wrap="square" lIns="288000" tIns="720000" rIns="288000" bIns="91425" anchor="t" anchorCtr="0">
            <a:noAutofit/>
          </a:bodyPr>
          <a:lstStyle/>
          <a:p>
            <a:pPr marL="0" lvl="0" indent="0" algn="l" rtl="0">
              <a:spcBef>
                <a:spcPts val="0"/>
              </a:spcBef>
              <a:spcAft>
                <a:spcPts val="0"/>
              </a:spcAft>
              <a:buNone/>
            </a:pPr>
            <a:r>
              <a:rPr lang="fr" sz="2000" dirty="0">
                <a:solidFill>
                  <a:schemeClr val="lt1"/>
                </a:solidFill>
                <a:latin typeface="Rubik Medium" panose="02000604000000020004" pitchFamily="2" charset="-79"/>
                <a:ea typeface="Rubik"/>
                <a:cs typeface="Rubik Medium" panose="02000604000000020004" pitchFamily="2" charset="-79"/>
                <a:sym typeface="Rubik"/>
              </a:rPr>
              <a:t>BUSINESS</a:t>
            </a:r>
            <a:endParaRPr sz="2000" dirty="0">
              <a:solidFill>
                <a:schemeClr val="lt1"/>
              </a:solidFill>
              <a:latin typeface="Rubik Medium" panose="02000604000000020004" pitchFamily="2" charset="-79"/>
              <a:ea typeface="Rubik"/>
              <a:cs typeface="Rubik Medium" panose="02000604000000020004" pitchFamily="2" charset="-79"/>
              <a:sym typeface="Rubik"/>
            </a:endParaRPr>
          </a:p>
          <a:p>
            <a:pPr marL="0" lvl="0" indent="0" algn="l" rtl="0">
              <a:spcBef>
                <a:spcPts val="0"/>
              </a:spcBef>
              <a:spcAft>
                <a:spcPts val="0"/>
              </a:spcAft>
              <a:buNone/>
            </a:pPr>
            <a:endParaRPr sz="2000" b="1"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1,2 B€ T/O</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through organic growth and M&amp;A</a:t>
            </a:r>
            <a:endParaRPr sz="1200" dirty="0">
              <a:solidFill>
                <a:schemeClr val="lt1"/>
              </a:solidFill>
              <a:latin typeface="Rubik"/>
              <a:ea typeface="Rubik"/>
              <a:cs typeface="Rubik"/>
              <a:sym typeface="Rubik"/>
            </a:endParaRPr>
          </a:p>
          <a:p>
            <a:pPr marL="0" lvl="0" indent="0" algn="l" rtl="0">
              <a:spcBef>
                <a:spcPts val="0"/>
              </a:spcBef>
              <a:spcAft>
                <a:spcPts val="0"/>
              </a:spcAft>
              <a:buNone/>
            </a:pPr>
            <a:endParaRPr lang="fr-FR" sz="2000" dirty="0">
              <a:solidFill>
                <a:schemeClr val="lt1"/>
              </a:solidFill>
              <a:latin typeface="Rubik"/>
              <a:ea typeface="Rubik"/>
              <a:cs typeface="Rubik"/>
              <a:sym typeface="Rubik"/>
            </a:endParaRPr>
          </a:p>
          <a:p>
            <a:pPr marL="0" lvl="0" indent="0" algn="l" rtl="0">
              <a:spcBef>
                <a:spcPts val="0"/>
              </a:spcBef>
              <a:spcAft>
                <a:spcPts val="0"/>
              </a:spcAft>
              <a:buNone/>
            </a:pP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+ 75 </a:t>
            </a:r>
          </a:p>
          <a:p>
            <a:pPr marL="0" lvl="0" indent="0" algn="l" rtl="0">
              <a:spcBef>
                <a:spcPts val="0"/>
              </a:spcBef>
              <a:spcAft>
                <a:spcPts val="0"/>
              </a:spcAft>
              <a:buNone/>
            </a:pPr>
            <a:r>
              <a:rPr lang="fr" sz="2000" dirty="0">
                <a:solidFill>
                  <a:schemeClr val="lt1"/>
                </a:solidFill>
                <a:latin typeface="Rubik"/>
                <a:ea typeface="Rubik"/>
                <a:cs typeface="Rubik"/>
                <a:sym typeface="Rubik"/>
              </a:rPr>
              <a:t>countries</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in which Solina has business activity</a:t>
            </a:r>
          </a:p>
          <a:p>
            <a:pPr marL="0" lvl="0" indent="0" algn="l" rtl="0">
              <a:spcBef>
                <a:spcPts val="0"/>
              </a:spcBef>
              <a:spcAft>
                <a:spcPts val="0"/>
              </a:spcAft>
              <a:buNone/>
            </a:pPr>
            <a:endParaRPr sz="2000" dirty="0">
              <a:solidFill>
                <a:schemeClr val="lt1"/>
              </a:solidFill>
              <a:latin typeface="Rubik"/>
              <a:ea typeface="Rubik"/>
              <a:cs typeface="Rubik"/>
              <a:sym typeface="Rubik"/>
            </a:endParaRPr>
          </a:p>
          <a:p>
            <a:pPr marL="0" lvl="0" indent="0" algn="l" rtl="0">
              <a:spcBef>
                <a:spcPts val="0"/>
              </a:spcBef>
              <a:spcAft>
                <a:spcPts val="0"/>
              </a:spcAft>
              <a:buNone/>
            </a:pP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+ 18 000 customers</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globally served by Solina</a:t>
            </a:r>
            <a:endParaRPr sz="1200" dirty="0"/>
          </a:p>
        </p:txBody>
      </p:sp>
      <p:sp>
        <p:nvSpPr>
          <p:cNvPr id="7" name="Google Shape;123;p18">
            <a:extLst>
              <a:ext uri="{FF2B5EF4-FFF2-40B4-BE49-F238E27FC236}">
                <a16:creationId xmlns:a16="http://schemas.microsoft.com/office/drawing/2014/main" id="{7FD713AC-3058-505E-8F14-D540E130AA70}"/>
              </a:ext>
            </a:extLst>
          </p:cNvPr>
          <p:cNvSpPr/>
          <p:nvPr/>
        </p:nvSpPr>
        <p:spPr>
          <a:xfrm>
            <a:off x="7516510" y="0"/>
            <a:ext cx="2340000" cy="6786000"/>
          </a:xfrm>
          <a:prstGeom prst="rect">
            <a:avLst/>
          </a:prstGeom>
          <a:solidFill>
            <a:srgbClr val="F3AB04"/>
          </a:solidFill>
          <a:ln>
            <a:noFill/>
          </a:ln>
        </p:spPr>
        <p:txBody>
          <a:bodyPr spcFirstLastPara="1" wrap="square" lIns="288000" tIns="720000" rIns="288000" bIns="91425" anchor="t" anchorCtr="0">
            <a:noAutofit/>
          </a:bodyPr>
          <a:lstStyle/>
          <a:p>
            <a:pPr marL="0" lvl="0" indent="0" algn="l" rtl="0">
              <a:spcBef>
                <a:spcPts val="0"/>
              </a:spcBef>
              <a:spcAft>
                <a:spcPts val="0"/>
              </a:spcAft>
              <a:buNone/>
            </a:pPr>
            <a:r>
              <a:rPr lang="fr" sz="2000" dirty="0">
                <a:solidFill>
                  <a:schemeClr val="lt1"/>
                </a:solidFill>
                <a:latin typeface="Rubik Medium" panose="02000604000000020004" pitchFamily="2" charset="-79"/>
                <a:ea typeface="Rubik"/>
                <a:cs typeface="Rubik Medium" panose="02000604000000020004" pitchFamily="2" charset="-79"/>
                <a:sym typeface="Rubik"/>
              </a:rPr>
              <a:t>FACILITIES</a:t>
            </a:r>
            <a:endParaRPr sz="2000" dirty="0">
              <a:solidFill>
                <a:schemeClr val="lt1"/>
              </a:solidFill>
              <a:latin typeface="Rubik Medium" panose="02000604000000020004" pitchFamily="2" charset="-79"/>
              <a:ea typeface="Rubik"/>
              <a:cs typeface="Rubik Medium" panose="02000604000000020004" pitchFamily="2" charset="-79"/>
              <a:sym typeface="Rubik"/>
            </a:endParaRPr>
          </a:p>
          <a:p>
            <a:pPr marL="0" lvl="0" indent="0" algn="l" rtl="0">
              <a:spcBef>
                <a:spcPts val="0"/>
              </a:spcBef>
              <a:spcAft>
                <a:spcPts val="0"/>
              </a:spcAft>
              <a:buNone/>
            </a:pPr>
            <a:endParaRPr sz="2000" b="1"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18 countries</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in which Solina has facility presence</a:t>
            </a:r>
            <a:endParaRPr sz="1200" dirty="0">
              <a:solidFill>
                <a:schemeClr val="lt1"/>
              </a:solidFill>
              <a:latin typeface="Rubik"/>
              <a:ea typeface="Rubik"/>
              <a:cs typeface="Rubik"/>
              <a:sym typeface="Rubik"/>
            </a:endParaRPr>
          </a:p>
          <a:p>
            <a:pPr marL="0" lvl="0" indent="0" algn="l" rtl="0">
              <a:spcBef>
                <a:spcPts val="0"/>
              </a:spcBef>
              <a:spcAft>
                <a:spcPts val="0"/>
              </a:spcAft>
              <a:buNone/>
            </a:pPr>
            <a:endParaRPr lang="fr-FR" sz="2000" dirty="0">
              <a:solidFill>
                <a:schemeClr val="lt1"/>
              </a:solidFill>
              <a:latin typeface="Rubik"/>
              <a:ea typeface="Rubik"/>
              <a:cs typeface="Rubik"/>
              <a:sym typeface="Rubik"/>
            </a:endParaRPr>
          </a:p>
          <a:p>
            <a:pPr marL="0" lvl="0" indent="0" algn="l" rtl="0">
              <a:spcBef>
                <a:spcPts val="0"/>
              </a:spcBef>
              <a:spcAft>
                <a:spcPts val="0"/>
              </a:spcAft>
              <a:buNone/>
            </a:pP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+ 30 R&amp;D centres</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to rethink culinary food solutions</a:t>
            </a:r>
            <a:endParaRPr sz="1200" dirty="0">
              <a:solidFill>
                <a:schemeClr val="lt1"/>
              </a:solidFill>
              <a:latin typeface="Rubik"/>
              <a:ea typeface="Rubik"/>
              <a:cs typeface="Rubik"/>
              <a:sym typeface="Rubik"/>
            </a:endParaRPr>
          </a:p>
          <a:p>
            <a:pPr marL="0" lvl="0" indent="0" algn="l" rtl="0">
              <a:spcBef>
                <a:spcPts val="0"/>
              </a:spcBef>
              <a:spcAft>
                <a:spcPts val="0"/>
              </a:spcAft>
              <a:buNone/>
            </a:pPr>
            <a:endParaRPr lang="fr-FR" sz="2000" dirty="0">
              <a:solidFill>
                <a:schemeClr val="lt1"/>
              </a:solidFill>
              <a:latin typeface="Rubik"/>
              <a:ea typeface="Rubik"/>
              <a:cs typeface="Rubik"/>
              <a:sym typeface="Rubik"/>
            </a:endParaRPr>
          </a:p>
          <a:p>
            <a:pPr marL="0" lvl="0" indent="0" algn="l" rtl="0">
              <a:spcBef>
                <a:spcPts val="0"/>
              </a:spcBef>
              <a:spcAft>
                <a:spcPts val="0"/>
              </a:spcAft>
              <a:buNone/>
            </a:pP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39 production sites</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across Europe and North America</a:t>
            </a:r>
            <a:endParaRPr sz="1200" dirty="0"/>
          </a:p>
        </p:txBody>
      </p:sp>
      <p:sp>
        <p:nvSpPr>
          <p:cNvPr id="8" name="Google Shape;124;p18">
            <a:extLst>
              <a:ext uri="{FF2B5EF4-FFF2-40B4-BE49-F238E27FC236}">
                <a16:creationId xmlns:a16="http://schemas.microsoft.com/office/drawing/2014/main" id="{687C3B2D-CA7A-C980-AAB2-46BD446C2D93}"/>
              </a:ext>
            </a:extLst>
          </p:cNvPr>
          <p:cNvSpPr/>
          <p:nvPr/>
        </p:nvSpPr>
        <p:spPr>
          <a:xfrm>
            <a:off x="9852000" y="0"/>
            <a:ext cx="2340000" cy="6786000"/>
          </a:xfrm>
          <a:prstGeom prst="rect">
            <a:avLst/>
          </a:prstGeom>
          <a:solidFill>
            <a:srgbClr val="FFC94B"/>
          </a:solidFill>
          <a:ln>
            <a:noFill/>
          </a:ln>
        </p:spPr>
        <p:txBody>
          <a:bodyPr spcFirstLastPara="1" wrap="square" lIns="288000" tIns="720000" rIns="288000" bIns="91425" anchor="t" anchorCtr="0">
            <a:noAutofit/>
          </a:bodyPr>
          <a:lstStyle/>
          <a:p>
            <a:pPr marL="0" lvl="0" indent="0" algn="l" rtl="0">
              <a:spcBef>
                <a:spcPts val="0"/>
              </a:spcBef>
              <a:spcAft>
                <a:spcPts val="0"/>
              </a:spcAft>
              <a:buNone/>
            </a:pPr>
            <a:r>
              <a:rPr lang="fr" sz="2000" dirty="0">
                <a:solidFill>
                  <a:schemeClr val="lt1"/>
                </a:solidFill>
                <a:latin typeface="Rubik Medium" panose="02000604000000020004" pitchFamily="2" charset="-79"/>
                <a:ea typeface="Rubik"/>
                <a:cs typeface="Rubik Medium" panose="02000604000000020004" pitchFamily="2" charset="-79"/>
                <a:sym typeface="Rubik"/>
              </a:rPr>
              <a:t>PEOPLE</a:t>
            </a:r>
            <a:endParaRPr sz="2000" dirty="0">
              <a:solidFill>
                <a:schemeClr val="lt1"/>
              </a:solidFill>
              <a:latin typeface="Rubik Medium" panose="02000604000000020004" pitchFamily="2" charset="-79"/>
              <a:ea typeface="Rubik"/>
              <a:cs typeface="Rubik Medium" panose="02000604000000020004" pitchFamily="2" charset="-79"/>
              <a:sym typeface="Rubik"/>
            </a:endParaRPr>
          </a:p>
          <a:p>
            <a:pPr marL="0" lvl="0" indent="0" algn="l" rtl="0">
              <a:spcBef>
                <a:spcPts val="0"/>
              </a:spcBef>
              <a:spcAft>
                <a:spcPts val="0"/>
              </a:spcAft>
              <a:buNone/>
            </a:pPr>
            <a:endParaRPr sz="2000" b="1"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+ 3.600 people</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passionate about </a:t>
            </a:r>
          </a:p>
          <a:p>
            <a:pPr marL="0" lvl="0" indent="0" algn="l" rtl="0">
              <a:spcBef>
                <a:spcPts val="0"/>
              </a:spcBef>
              <a:spcAft>
                <a:spcPts val="0"/>
              </a:spcAft>
              <a:buNone/>
            </a:pPr>
            <a:r>
              <a:rPr lang="fr" sz="1200" dirty="0">
                <a:solidFill>
                  <a:schemeClr val="lt1"/>
                </a:solidFill>
                <a:latin typeface="Rubik"/>
                <a:ea typeface="Rubik"/>
                <a:cs typeface="Rubik"/>
                <a:sym typeface="Rubik"/>
              </a:rPr>
              <a:t>food</a:t>
            </a:r>
            <a:endParaRPr sz="1200" dirty="0">
              <a:solidFill>
                <a:schemeClr val="lt1"/>
              </a:solidFill>
              <a:latin typeface="Rubik"/>
              <a:ea typeface="Rubik"/>
              <a:cs typeface="Rubik"/>
              <a:sym typeface="Rubik"/>
            </a:endParaRPr>
          </a:p>
          <a:p>
            <a:pPr marL="0" lvl="0" indent="0" algn="l" rtl="0">
              <a:spcBef>
                <a:spcPts val="0"/>
              </a:spcBef>
              <a:spcAft>
                <a:spcPts val="0"/>
              </a:spcAft>
              <a:buNone/>
            </a:pPr>
            <a:endParaRPr lang="fr-FR" sz="2000" dirty="0">
              <a:solidFill>
                <a:schemeClr val="lt1"/>
              </a:solidFill>
              <a:latin typeface="Rubik"/>
              <a:ea typeface="Rubik"/>
              <a:cs typeface="Rubik"/>
              <a:sym typeface="Rubik"/>
            </a:endParaRPr>
          </a:p>
          <a:p>
            <a:pPr marL="0" lvl="0" indent="0" algn="l" rtl="0">
              <a:spcBef>
                <a:spcPts val="0"/>
              </a:spcBef>
              <a:spcAft>
                <a:spcPts val="0"/>
              </a:spcAft>
              <a:buNone/>
            </a:pP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&gt; 10% R&amp;D people</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among all Solina colleagues</a:t>
            </a:r>
            <a:endParaRPr sz="1200" dirty="0">
              <a:solidFill>
                <a:schemeClr val="lt1"/>
              </a:solidFill>
              <a:latin typeface="Rubik"/>
              <a:ea typeface="Rubik"/>
              <a:cs typeface="Rubik"/>
              <a:sym typeface="Rubik"/>
            </a:endParaRPr>
          </a:p>
          <a:p>
            <a:pPr marL="0" lvl="0" indent="0" algn="l" rtl="0">
              <a:spcBef>
                <a:spcPts val="0"/>
              </a:spcBef>
              <a:spcAft>
                <a:spcPts val="0"/>
              </a:spcAft>
              <a:buNone/>
            </a:pPr>
            <a:endParaRPr lang="fr-FR" sz="2000" dirty="0">
              <a:solidFill>
                <a:schemeClr val="lt1"/>
              </a:solidFill>
              <a:latin typeface="Rubik"/>
              <a:ea typeface="Rubik"/>
              <a:cs typeface="Rubik"/>
              <a:sym typeface="Rubik"/>
            </a:endParaRPr>
          </a:p>
          <a:p>
            <a:pPr marL="0" lvl="0" indent="0" algn="l" rtl="0">
              <a:spcBef>
                <a:spcPts val="0"/>
              </a:spcBef>
              <a:spcAft>
                <a:spcPts val="0"/>
              </a:spcAft>
              <a:buNone/>
            </a:pP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2000" dirty="0">
                <a:solidFill>
                  <a:schemeClr val="lt1"/>
                </a:solidFill>
                <a:latin typeface="Rubik"/>
                <a:ea typeface="Rubik"/>
                <a:cs typeface="Rubik"/>
                <a:sym typeface="Rubik"/>
              </a:rPr>
              <a:t>AA+ score</a:t>
            </a:r>
            <a:endParaRPr sz="2000" dirty="0">
              <a:solidFill>
                <a:schemeClr val="lt1"/>
              </a:solidFill>
              <a:latin typeface="Rubik"/>
              <a:ea typeface="Rubik"/>
              <a:cs typeface="Rubik"/>
              <a:sym typeface="Rubik"/>
            </a:endParaRPr>
          </a:p>
          <a:p>
            <a:pPr marL="0" lvl="0" indent="0" algn="l" rtl="0">
              <a:spcBef>
                <a:spcPts val="0"/>
              </a:spcBef>
              <a:spcAft>
                <a:spcPts val="0"/>
              </a:spcAft>
              <a:buNone/>
            </a:pPr>
            <a:r>
              <a:rPr lang="fr" sz="1200" dirty="0">
                <a:solidFill>
                  <a:schemeClr val="lt1"/>
                </a:solidFill>
                <a:latin typeface="Rubik"/>
                <a:ea typeface="Rubik"/>
                <a:cs typeface="Rubik"/>
                <a:sym typeface="Rubik"/>
              </a:rPr>
              <a:t>employee survey</a:t>
            </a:r>
            <a:endParaRPr sz="1200" dirty="0"/>
          </a:p>
        </p:txBody>
      </p:sp>
    </p:spTree>
    <p:extLst>
      <p:ext uri="{BB962C8B-B14F-4D97-AF65-F5344CB8AC3E}">
        <p14:creationId xmlns:p14="http://schemas.microsoft.com/office/powerpoint/2010/main" val="323809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315;p22">
            <a:extLst>
              <a:ext uri="{FF2B5EF4-FFF2-40B4-BE49-F238E27FC236}">
                <a16:creationId xmlns:a16="http://schemas.microsoft.com/office/drawing/2014/main" id="{50215490-162C-B29E-4FF5-9E94E06BF3BD}"/>
              </a:ext>
            </a:extLst>
          </p:cNvPr>
          <p:cNvSpPr/>
          <p:nvPr/>
        </p:nvSpPr>
        <p:spPr>
          <a:xfrm>
            <a:off x="5657851" y="0"/>
            <a:ext cx="6534149" cy="6774175"/>
          </a:xfrm>
          <a:prstGeom prst="rect">
            <a:avLst/>
          </a:prstGeom>
          <a:solidFill>
            <a:srgbClr val="FF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2">
            <a:extLst>
              <a:ext uri="{FF2B5EF4-FFF2-40B4-BE49-F238E27FC236}">
                <a16:creationId xmlns:a16="http://schemas.microsoft.com/office/drawing/2014/main" id="{5338F1D2-0912-CF86-7944-EE5C35F33B58}"/>
              </a:ext>
            </a:extLst>
          </p:cNvPr>
          <p:cNvPicPr>
            <a:picLocks noChangeAspect="1"/>
          </p:cNvPicPr>
          <p:nvPr/>
        </p:nvPicPr>
        <p:blipFill rotWithShape="1">
          <a:blip r:embed="rId3">
            <a:extLst>
              <a:ext uri="{28A0092B-C50C-407E-A947-70E740481C1C}">
                <a14:useLocalDpi xmlns:a14="http://schemas.microsoft.com/office/drawing/2010/main" val="0"/>
              </a:ext>
            </a:extLst>
          </a:blip>
          <a:srcRect l="3832" t="7817" r="48375" b="9611"/>
          <a:stretch/>
        </p:blipFill>
        <p:spPr>
          <a:xfrm>
            <a:off x="5155121" y="649299"/>
            <a:ext cx="7036879" cy="5581126"/>
          </a:xfrm>
          <a:prstGeom prst="rect">
            <a:avLst/>
          </a:prstGeom>
        </p:spPr>
      </p:pic>
      <p:sp>
        <p:nvSpPr>
          <p:cNvPr id="14" name="Text Placeholder 13">
            <a:extLst>
              <a:ext uri="{FF2B5EF4-FFF2-40B4-BE49-F238E27FC236}">
                <a16:creationId xmlns:a16="http://schemas.microsoft.com/office/drawing/2014/main" id="{479576DF-DD1D-B175-0FAA-D56A12C9E129}"/>
              </a:ext>
            </a:extLst>
          </p:cNvPr>
          <p:cNvSpPr>
            <a:spLocks noGrp="1"/>
          </p:cNvSpPr>
          <p:nvPr>
            <p:ph type="body" sz="quarter" idx="11"/>
          </p:nvPr>
        </p:nvSpPr>
        <p:spPr>
          <a:xfrm>
            <a:off x="1166399" y="1576625"/>
            <a:ext cx="2426466" cy="1683687"/>
          </a:xfrm>
        </p:spPr>
        <p:txBody>
          <a:bodyPr/>
          <a:lstStyle/>
          <a:p>
            <a:r>
              <a:rPr lang="en-US" sz="4000" dirty="0"/>
              <a:t>39 factories in total</a:t>
            </a:r>
          </a:p>
        </p:txBody>
      </p:sp>
      <p:sp>
        <p:nvSpPr>
          <p:cNvPr id="15" name="Text Placeholder 14">
            <a:extLst>
              <a:ext uri="{FF2B5EF4-FFF2-40B4-BE49-F238E27FC236}">
                <a16:creationId xmlns:a16="http://schemas.microsoft.com/office/drawing/2014/main" id="{79BB7BFD-575B-9FF0-AE4C-77DDCDB51EE8}"/>
              </a:ext>
            </a:extLst>
          </p:cNvPr>
          <p:cNvSpPr>
            <a:spLocks noGrp="1"/>
          </p:cNvSpPr>
          <p:nvPr>
            <p:ph type="body" sz="quarter" idx="12"/>
          </p:nvPr>
        </p:nvSpPr>
        <p:spPr>
          <a:xfrm>
            <a:off x="1177924" y="3673782"/>
            <a:ext cx="2414941" cy="1772861"/>
          </a:xfrm>
        </p:spPr>
        <p:txBody>
          <a:bodyPr/>
          <a:lstStyle/>
          <a:p>
            <a:pPr marL="285750" marR="0" lvl="0" indent="-285750" algn="l" defTabSz="914400" rtl="0" eaLnBrk="1" fontAlgn="auto" latinLnBrk="0" hangingPunct="1">
              <a:lnSpc>
                <a:spcPct val="100000"/>
              </a:lnSpc>
              <a:spcBef>
                <a:spcPts val="0"/>
              </a:spcBef>
              <a:spcAft>
                <a:spcPts val="0"/>
              </a:spcAft>
              <a:buClr>
                <a:srgbClr val="EE7A0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B3C3A"/>
                </a:solidFill>
                <a:effectLst/>
                <a:uLnTx/>
                <a:uFillTx/>
                <a:latin typeface="Rubik" panose="02000604000000020004" pitchFamily="2" charset="-79"/>
                <a:ea typeface="+mn-ea"/>
                <a:cs typeface="Rubik" panose="02000604000000020004" pitchFamily="2" charset="-79"/>
              </a:rPr>
              <a:t>37 production sites</a:t>
            </a:r>
          </a:p>
          <a:p>
            <a:pPr marL="285750" marR="0" lvl="0" indent="-285750" algn="l" defTabSz="914400" rtl="0" eaLnBrk="1" fontAlgn="auto" latinLnBrk="0" hangingPunct="1">
              <a:lnSpc>
                <a:spcPct val="100000"/>
              </a:lnSpc>
              <a:spcBef>
                <a:spcPts val="0"/>
              </a:spcBef>
              <a:spcAft>
                <a:spcPts val="0"/>
              </a:spcAft>
              <a:buClr>
                <a:srgbClr val="EE7A0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B3C3A"/>
                </a:solidFill>
                <a:effectLst/>
                <a:uLnTx/>
                <a:uFillTx/>
                <a:latin typeface="Rubik" panose="02000604000000020004" pitchFamily="2" charset="-79"/>
                <a:ea typeface="+mn-ea"/>
                <a:cs typeface="Rubik" panose="02000604000000020004" pitchFamily="2" charset="-79"/>
              </a:rPr>
              <a:t>2 logistic-only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C3C3B"/>
              </a:solidFill>
              <a:effectLst/>
              <a:uLnTx/>
              <a:uFillTx/>
              <a:latin typeface="Rubik" panose="02000604000000020004" pitchFamily="2" charset="-79"/>
              <a:ea typeface="+mn-ea"/>
              <a:cs typeface="Rubik" panose="020006040000000200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C3A"/>
                </a:solidFill>
                <a:effectLst/>
                <a:uLnTx/>
                <a:uFillTx/>
                <a:latin typeface="Rubik" panose="02000604000000020004" pitchFamily="2" charset="-79"/>
                <a:ea typeface="+mn-ea"/>
                <a:cs typeface="Rubik" panose="02000604000000020004" pitchFamily="2" charset="-79"/>
              </a:rPr>
              <a:t>Local proximity, </a:t>
            </a:r>
            <a:br>
              <a:rPr kumimoji="0" lang="en-US" sz="1600" b="0" i="0" u="none" strike="noStrike" kern="1200" cap="none" spc="0" normalizeH="0" baseline="0" noProof="0" dirty="0">
                <a:ln>
                  <a:noFill/>
                </a:ln>
                <a:solidFill>
                  <a:srgbClr val="3B3C3A"/>
                </a:solidFill>
                <a:effectLst/>
                <a:uLnTx/>
                <a:uFillTx/>
                <a:latin typeface="Rubik" panose="02000604000000020004" pitchFamily="2" charset="-79"/>
                <a:ea typeface="+mn-ea"/>
                <a:cs typeface="Rubik" panose="02000604000000020004" pitchFamily="2" charset="-79"/>
              </a:rPr>
            </a:br>
            <a:r>
              <a:rPr kumimoji="0" lang="en-US" sz="1600" b="0" i="0" u="none" strike="noStrike" kern="1200" cap="none" spc="0" normalizeH="0" baseline="0" noProof="0" dirty="0">
                <a:ln>
                  <a:noFill/>
                </a:ln>
                <a:solidFill>
                  <a:srgbClr val="3B3C3A"/>
                </a:solidFill>
                <a:effectLst/>
                <a:uLnTx/>
                <a:uFillTx/>
                <a:latin typeface="Rubik" panose="02000604000000020004" pitchFamily="2" charset="-79"/>
                <a:ea typeface="+mn-ea"/>
                <a:cs typeface="Rubik" panose="02000604000000020004" pitchFamily="2" charset="-79"/>
              </a:rPr>
              <a:t>global footprint. </a:t>
            </a:r>
          </a:p>
        </p:txBody>
      </p:sp>
      <p:sp>
        <p:nvSpPr>
          <p:cNvPr id="6" name="Google Shape;96;p16">
            <a:extLst>
              <a:ext uri="{FF2B5EF4-FFF2-40B4-BE49-F238E27FC236}">
                <a16:creationId xmlns:a16="http://schemas.microsoft.com/office/drawing/2014/main" id="{2B93CAE4-DA74-DF02-0FF3-7C387CCC6CD7}"/>
              </a:ext>
            </a:extLst>
          </p:cNvPr>
          <p:cNvSpPr/>
          <p:nvPr/>
        </p:nvSpPr>
        <p:spPr>
          <a:xfrm>
            <a:off x="3928111" y="0"/>
            <a:ext cx="1729740" cy="6858001"/>
          </a:xfrm>
          <a:prstGeom prst="rect">
            <a:avLst/>
          </a:prstGeom>
          <a:solidFill>
            <a:srgbClr val="EE7A0D"/>
          </a:solidFill>
          <a:ln>
            <a:noFill/>
          </a:ln>
        </p:spPr>
        <p:txBody>
          <a:bodyPr spcFirstLastPara="1" wrap="square" lIns="720000" tIns="91425" rIns="720000" bIns="91425" anchor="ctr" anchorCtr="0">
            <a:noAutofit/>
          </a:bodyPr>
          <a:lstStyle/>
          <a:p>
            <a:pPr>
              <a:spcBef>
                <a:spcPts val="1000"/>
              </a:spcBef>
              <a:buClr>
                <a:schemeClr val="dk1"/>
              </a:buClr>
              <a:buSzPts val="1100"/>
            </a:pPr>
            <a:endParaRPr sz="1700">
              <a:solidFill>
                <a:schemeClr val="lt1"/>
              </a:solidFill>
              <a:latin typeface="Rubik Light"/>
              <a:ea typeface="Rubik Light"/>
              <a:cs typeface="Rubik Light"/>
              <a:sym typeface="Rubik Light"/>
            </a:endParaRPr>
          </a:p>
        </p:txBody>
      </p:sp>
      <p:grpSp>
        <p:nvGrpSpPr>
          <p:cNvPr id="39" name="Groupe 38">
            <a:extLst>
              <a:ext uri="{FF2B5EF4-FFF2-40B4-BE49-F238E27FC236}">
                <a16:creationId xmlns:a16="http://schemas.microsoft.com/office/drawing/2014/main" id="{33535A1E-1B63-8B93-57A5-AD2FF1DDDA26}"/>
              </a:ext>
            </a:extLst>
          </p:cNvPr>
          <p:cNvGrpSpPr/>
          <p:nvPr/>
        </p:nvGrpSpPr>
        <p:grpSpPr>
          <a:xfrm>
            <a:off x="4404362" y="928298"/>
            <a:ext cx="838201" cy="1078814"/>
            <a:chOff x="4842512" y="1268542"/>
            <a:chExt cx="838201" cy="1078814"/>
          </a:xfrm>
        </p:grpSpPr>
        <p:sp>
          <p:nvSpPr>
            <p:cNvPr id="40" name="Ellipse 39">
              <a:extLst>
                <a:ext uri="{FF2B5EF4-FFF2-40B4-BE49-F238E27FC236}">
                  <a16:creationId xmlns:a16="http://schemas.microsoft.com/office/drawing/2014/main" id="{F4DF180A-FB82-3500-71F8-FC4697C3956F}"/>
                </a:ext>
              </a:extLst>
            </p:cNvPr>
            <p:cNvSpPr/>
            <p:nvPr/>
          </p:nvSpPr>
          <p:spPr>
            <a:xfrm>
              <a:off x="4929955" y="1268542"/>
              <a:ext cx="663316" cy="663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2400" dirty="0">
                  <a:solidFill>
                    <a:schemeClr val="accent2"/>
                  </a:solidFill>
                  <a:latin typeface="Rubik" panose="02000604000000020004" pitchFamily="2" charset="-79"/>
                  <a:cs typeface="Rubik" panose="02000604000000020004" pitchFamily="2" charset="-79"/>
                </a:rPr>
                <a:t>7</a:t>
              </a:r>
            </a:p>
          </p:txBody>
        </p:sp>
        <p:sp>
          <p:nvSpPr>
            <p:cNvPr id="41" name="ZoneTexte 40">
              <a:extLst>
                <a:ext uri="{FF2B5EF4-FFF2-40B4-BE49-F238E27FC236}">
                  <a16:creationId xmlns:a16="http://schemas.microsoft.com/office/drawing/2014/main" id="{D412048A-97A0-6313-D0F8-520DAF5874DC}"/>
                </a:ext>
              </a:extLst>
            </p:cNvPr>
            <p:cNvSpPr txBox="1"/>
            <p:nvPr/>
          </p:nvSpPr>
          <p:spPr>
            <a:xfrm>
              <a:off x="4842512" y="1931858"/>
              <a:ext cx="838201" cy="415498"/>
            </a:xfrm>
            <a:prstGeom prst="rect">
              <a:avLst/>
            </a:prstGeom>
            <a:noFill/>
          </p:spPr>
          <p:txBody>
            <a:bodyPr wrap="square">
              <a:spAutoFit/>
            </a:bodyPr>
            <a:lstStyle/>
            <a:p>
              <a:pPr algn="ctr"/>
              <a:r>
                <a:rPr lang="en-US" sz="1050" b="0" i="0" u="none" strike="noStrike" dirty="0">
                  <a:solidFill>
                    <a:schemeClr val="bg1"/>
                  </a:solidFill>
                  <a:effectLst/>
                  <a:latin typeface="Rubik" panose="02000604000000020004" pitchFamily="2" charset="-79"/>
                  <a:cs typeface="Rubik" panose="02000604000000020004" pitchFamily="2" charset="-79"/>
                </a:rPr>
                <a:t>In North America</a:t>
              </a:r>
              <a:endParaRPr lang="fr-FR" sz="1050" dirty="0">
                <a:solidFill>
                  <a:schemeClr val="bg1"/>
                </a:solidFill>
              </a:endParaRPr>
            </a:p>
          </p:txBody>
        </p:sp>
      </p:grpSp>
      <p:grpSp>
        <p:nvGrpSpPr>
          <p:cNvPr id="42" name="Groupe 41">
            <a:extLst>
              <a:ext uri="{FF2B5EF4-FFF2-40B4-BE49-F238E27FC236}">
                <a16:creationId xmlns:a16="http://schemas.microsoft.com/office/drawing/2014/main" id="{932F1925-E637-D29A-418E-71279AB616FF}"/>
              </a:ext>
            </a:extLst>
          </p:cNvPr>
          <p:cNvGrpSpPr/>
          <p:nvPr/>
        </p:nvGrpSpPr>
        <p:grpSpPr>
          <a:xfrm>
            <a:off x="4404362" y="2298842"/>
            <a:ext cx="838201" cy="917232"/>
            <a:chOff x="4842512" y="2370104"/>
            <a:chExt cx="838201" cy="917232"/>
          </a:xfrm>
        </p:grpSpPr>
        <p:sp>
          <p:nvSpPr>
            <p:cNvPr id="43" name="Ellipse 42">
              <a:extLst>
                <a:ext uri="{FF2B5EF4-FFF2-40B4-BE49-F238E27FC236}">
                  <a16:creationId xmlns:a16="http://schemas.microsoft.com/office/drawing/2014/main" id="{62DBEAEB-B578-4C8E-69C6-F087B3961659}"/>
                </a:ext>
              </a:extLst>
            </p:cNvPr>
            <p:cNvSpPr/>
            <p:nvPr/>
          </p:nvSpPr>
          <p:spPr>
            <a:xfrm>
              <a:off x="4929955" y="2370104"/>
              <a:ext cx="663316" cy="663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2400" dirty="0">
                  <a:solidFill>
                    <a:schemeClr val="accent2"/>
                  </a:solidFill>
                  <a:latin typeface="Rubik" panose="02000604000000020004" pitchFamily="2" charset="-79"/>
                  <a:cs typeface="Rubik" panose="02000604000000020004" pitchFamily="2" charset="-79"/>
                </a:rPr>
                <a:t>30</a:t>
              </a:r>
            </a:p>
          </p:txBody>
        </p:sp>
        <p:sp>
          <p:nvSpPr>
            <p:cNvPr id="44" name="ZoneTexte 43">
              <a:extLst>
                <a:ext uri="{FF2B5EF4-FFF2-40B4-BE49-F238E27FC236}">
                  <a16:creationId xmlns:a16="http://schemas.microsoft.com/office/drawing/2014/main" id="{98FB7D35-03B1-A7D8-8957-F9CFD90B07FC}"/>
                </a:ext>
              </a:extLst>
            </p:cNvPr>
            <p:cNvSpPr txBox="1"/>
            <p:nvPr/>
          </p:nvSpPr>
          <p:spPr>
            <a:xfrm>
              <a:off x="4842512" y="3033420"/>
              <a:ext cx="838201" cy="253916"/>
            </a:xfrm>
            <a:prstGeom prst="rect">
              <a:avLst/>
            </a:prstGeom>
            <a:noFill/>
          </p:spPr>
          <p:txBody>
            <a:bodyPr wrap="square">
              <a:spAutoFit/>
            </a:bodyPr>
            <a:lstStyle/>
            <a:p>
              <a:pPr algn="ctr"/>
              <a:r>
                <a:rPr lang="en-US" sz="1050" b="0" i="0" u="none" strike="noStrike" dirty="0">
                  <a:solidFill>
                    <a:schemeClr val="bg1"/>
                  </a:solidFill>
                  <a:effectLst/>
                  <a:latin typeface="Rubik" panose="02000604000000020004" pitchFamily="2" charset="-79"/>
                  <a:cs typeface="Rubik" panose="02000604000000020004" pitchFamily="2" charset="-79"/>
                </a:rPr>
                <a:t>In Europe</a:t>
              </a:r>
              <a:endParaRPr lang="fr-FR" sz="1050" dirty="0">
                <a:solidFill>
                  <a:schemeClr val="bg1"/>
                </a:solidFill>
              </a:endParaRPr>
            </a:p>
          </p:txBody>
        </p:sp>
      </p:grpSp>
      <p:grpSp>
        <p:nvGrpSpPr>
          <p:cNvPr id="45" name="Groupe 44">
            <a:extLst>
              <a:ext uri="{FF2B5EF4-FFF2-40B4-BE49-F238E27FC236}">
                <a16:creationId xmlns:a16="http://schemas.microsoft.com/office/drawing/2014/main" id="{6A462553-8BE5-116F-A951-987D1CF06688}"/>
              </a:ext>
            </a:extLst>
          </p:cNvPr>
          <p:cNvGrpSpPr/>
          <p:nvPr/>
        </p:nvGrpSpPr>
        <p:grpSpPr>
          <a:xfrm>
            <a:off x="4189101" y="3507804"/>
            <a:ext cx="1268724" cy="1078814"/>
            <a:chOff x="4627251" y="3605484"/>
            <a:chExt cx="1268724" cy="1078814"/>
          </a:xfrm>
        </p:grpSpPr>
        <p:sp>
          <p:nvSpPr>
            <p:cNvPr id="46" name="Ellipse 45">
              <a:extLst>
                <a:ext uri="{FF2B5EF4-FFF2-40B4-BE49-F238E27FC236}">
                  <a16:creationId xmlns:a16="http://schemas.microsoft.com/office/drawing/2014/main" id="{E4067C95-48C6-B498-200E-79696C64DB16}"/>
                </a:ext>
              </a:extLst>
            </p:cNvPr>
            <p:cNvSpPr/>
            <p:nvPr/>
          </p:nvSpPr>
          <p:spPr>
            <a:xfrm>
              <a:off x="4929955" y="3605484"/>
              <a:ext cx="663316" cy="663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2400" dirty="0">
                  <a:solidFill>
                    <a:schemeClr val="accent2"/>
                  </a:solidFill>
                  <a:latin typeface="Rubik" panose="02000604000000020004" pitchFamily="2" charset="-79"/>
                  <a:cs typeface="Rubik" panose="02000604000000020004" pitchFamily="2" charset="-79"/>
                </a:rPr>
                <a:t>1</a:t>
              </a:r>
            </a:p>
          </p:txBody>
        </p:sp>
        <p:sp>
          <p:nvSpPr>
            <p:cNvPr id="47" name="ZoneTexte 46">
              <a:extLst>
                <a:ext uri="{FF2B5EF4-FFF2-40B4-BE49-F238E27FC236}">
                  <a16:creationId xmlns:a16="http://schemas.microsoft.com/office/drawing/2014/main" id="{CCC4A531-CF69-1450-D2C0-BD0A6B41017B}"/>
                </a:ext>
              </a:extLst>
            </p:cNvPr>
            <p:cNvSpPr txBox="1"/>
            <p:nvPr/>
          </p:nvSpPr>
          <p:spPr>
            <a:xfrm>
              <a:off x="4627251" y="4268800"/>
              <a:ext cx="1268724" cy="415498"/>
            </a:xfrm>
            <a:prstGeom prst="rect">
              <a:avLst/>
            </a:prstGeom>
            <a:noFill/>
          </p:spPr>
          <p:txBody>
            <a:bodyPr wrap="square">
              <a:spAutoFit/>
            </a:bodyPr>
            <a:lstStyle/>
            <a:p>
              <a:pPr algn="ctr"/>
              <a:r>
                <a:rPr lang="en-US" sz="1050" b="0" i="0" u="none" strike="noStrike" dirty="0">
                  <a:solidFill>
                    <a:schemeClr val="bg1"/>
                  </a:solidFill>
                  <a:effectLst/>
                  <a:latin typeface="Rubik" panose="02000604000000020004" pitchFamily="2" charset="-79"/>
                  <a:cs typeface="Rubik" panose="02000604000000020004" pitchFamily="2" charset="-79"/>
                </a:rPr>
                <a:t>JV in Africa (South-Africa)</a:t>
              </a:r>
              <a:endParaRPr lang="fr-FR" sz="1050" dirty="0">
                <a:solidFill>
                  <a:schemeClr val="bg1"/>
                </a:solidFill>
              </a:endParaRPr>
            </a:p>
          </p:txBody>
        </p:sp>
      </p:grpSp>
      <p:grpSp>
        <p:nvGrpSpPr>
          <p:cNvPr id="48" name="Groupe 47">
            <a:extLst>
              <a:ext uri="{FF2B5EF4-FFF2-40B4-BE49-F238E27FC236}">
                <a16:creationId xmlns:a16="http://schemas.microsoft.com/office/drawing/2014/main" id="{C20C7193-615F-9837-09B7-526E83B62687}"/>
              </a:ext>
            </a:extLst>
          </p:cNvPr>
          <p:cNvGrpSpPr/>
          <p:nvPr/>
        </p:nvGrpSpPr>
        <p:grpSpPr>
          <a:xfrm>
            <a:off x="4189101" y="4878349"/>
            <a:ext cx="1268724" cy="1078814"/>
            <a:chOff x="4627251" y="5218593"/>
            <a:chExt cx="1268724" cy="1078814"/>
          </a:xfrm>
        </p:grpSpPr>
        <p:sp>
          <p:nvSpPr>
            <p:cNvPr id="49" name="Ellipse 48">
              <a:extLst>
                <a:ext uri="{FF2B5EF4-FFF2-40B4-BE49-F238E27FC236}">
                  <a16:creationId xmlns:a16="http://schemas.microsoft.com/office/drawing/2014/main" id="{ED0F83AF-2DB6-F1AF-3B23-9BE114282EBB}"/>
                </a:ext>
              </a:extLst>
            </p:cNvPr>
            <p:cNvSpPr/>
            <p:nvPr/>
          </p:nvSpPr>
          <p:spPr>
            <a:xfrm>
              <a:off x="4929955" y="5218593"/>
              <a:ext cx="663316" cy="663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2400" dirty="0">
                  <a:solidFill>
                    <a:schemeClr val="accent2"/>
                  </a:solidFill>
                  <a:latin typeface="Rubik" panose="02000604000000020004" pitchFamily="2" charset="-79"/>
                  <a:cs typeface="Rubik" panose="02000604000000020004" pitchFamily="2" charset="-79"/>
                </a:rPr>
                <a:t>1</a:t>
              </a:r>
            </a:p>
          </p:txBody>
        </p:sp>
        <p:sp>
          <p:nvSpPr>
            <p:cNvPr id="50" name="ZoneTexte 49">
              <a:extLst>
                <a:ext uri="{FF2B5EF4-FFF2-40B4-BE49-F238E27FC236}">
                  <a16:creationId xmlns:a16="http://schemas.microsoft.com/office/drawing/2014/main" id="{57E936B0-7782-829E-62CF-E6A03CA67FD3}"/>
                </a:ext>
              </a:extLst>
            </p:cNvPr>
            <p:cNvSpPr txBox="1"/>
            <p:nvPr/>
          </p:nvSpPr>
          <p:spPr>
            <a:xfrm>
              <a:off x="4627251" y="5881909"/>
              <a:ext cx="1268724" cy="415498"/>
            </a:xfrm>
            <a:prstGeom prst="rect">
              <a:avLst/>
            </a:prstGeom>
            <a:noFill/>
          </p:spPr>
          <p:txBody>
            <a:bodyPr wrap="square">
              <a:spAutoFit/>
            </a:bodyPr>
            <a:lstStyle/>
            <a:p>
              <a:pPr algn="ctr"/>
              <a:r>
                <a:rPr lang="en-US" sz="1050" b="0" i="0" u="none" strike="noStrike" dirty="0">
                  <a:solidFill>
                    <a:schemeClr val="bg1"/>
                  </a:solidFill>
                  <a:effectLst/>
                  <a:latin typeface="Rubik" panose="02000604000000020004" pitchFamily="2" charset="-79"/>
                  <a:cs typeface="Rubik" panose="02000604000000020004" pitchFamily="2" charset="-79"/>
                </a:rPr>
                <a:t>JV in Asia</a:t>
              </a:r>
            </a:p>
            <a:p>
              <a:pPr algn="ctr"/>
              <a:r>
                <a:rPr lang="en-US" sz="1050" b="0" i="0" u="none" strike="noStrike" dirty="0">
                  <a:solidFill>
                    <a:schemeClr val="bg1"/>
                  </a:solidFill>
                  <a:effectLst/>
                  <a:latin typeface="Rubik" panose="02000604000000020004" pitchFamily="2" charset="-79"/>
                  <a:cs typeface="Rubik" panose="02000604000000020004" pitchFamily="2" charset="-79"/>
                </a:rPr>
                <a:t>(Thailand)</a:t>
              </a:r>
              <a:endParaRPr lang="fr-FR" sz="1050" dirty="0">
                <a:solidFill>
                  <a:schemeClr val="bg1"/>
                </a:solidFill>
              </a:endParaRPr>
            </a:p>
          </p:txBody>
        </p:sp>
      </p:grpSp>
    </p:spTree>
    <p:extLst>
      <p:ext uri="{BB962C8B-B14F-4D97-AF65-F5344CB8AC3E}">
        <p14:creationId xmlns:p14="http://schemas.microsoft.com/office/powerpoint/2010/main" val="308073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4DEAAD7-D713-174A-6DC8-1D2D19306833}"/>
              </a:ext>
            </a:extLst>
          </p:cNvPr>
          <p:cNvSpPr>
            <a:spLocks noGrp="1"/>
          </p:cNvSpPr>
          <p:nvPr>
            <p:ph type="body" sz="quarter" idx="4294967295"/>
          </p:nvPr>
        </p:nvSpPr>
        <p:spPr>
          <a:xfrm>
            <a:off x="4114039" y="459205"/>
            <a:ext cx="3954641" cy="736873"/>
          </a:xfrm>
          <a:prstGeom prst="rect">
            <a:avLst/>
          </a:prstGeom>
        </p:spPr>
        <p:txBody>
          <a:bodyPr/>
          <a:lstStyle/>
          <a:p>
            <a:pPr marL="0" indent="0" algn="ctr">
              <a:buNone/>
            </a:pPr>
            <a:r>
              <a:rPr lang="en-US" dirty="0"/>
              <a:t>Our Sustainability roadmap</a:t>
            </a:r>
          </a:p>
        </p:txBody>
      </p:sp>
      <p:sp>
        <p:nvSpPr>
          <p:cNvPr id="4" name="Arc 3">
            <a:extLst>
              <a:ext uri="{FF2B5EF4-FFF2-40B4-BE49-F238E27FC236}">
                <a16:creationId xmlns:a16="http://schemas.microsoft.com/office/drawing/2014/main" id="{A723649C-AEA7-C75B-3B35-2910EB3F603A}"/>
              </a:ext>
            </a:extLst>
          </p:cNvPr>
          <p:cNvSpPr/>
          <p:nvPr/>
        </p:nvSpPr>
        <p:spPr>
          <a:xfrm rot="2733786">
            <a:off x="476894" y="1334182"/>
            <a:ext cx="2541782" cy="2541782"/>
          </a:xfrm>
          <a:prstGeom prst="arc">
            <a:avLst>
              <a:gd name="adj1" fmla="val 10758489"/>
              <a:gd name="adj2" fmla="val 69031"/>
            </a:avLst>
          </a:prstGeom>
          <a:ln w="76200">
            <a:solidFill>
              <a:srgbClr val="F39F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rc 4">
            <a:extLst>
              <a:ext uri="{FF2B5EF4-FFF2-40B4-BE49-F238E27FC236}">
                <a16:creationId xmlns:a16="http://schemas.microsoft.com/office/drawing/2014/main" id="{CB0C16DC-A016-F6DD-7964-D53FA9483589}"/>
              </a:ext>
            </a:extLst>
          </p:cNvPr>
          <p:cNvSpPr/>
          <p:nvPr/>
        </p:nvSpPr>
        <p:spPr>
          <a:xfrm rot="13468254">
            <a:off x="2274129" y="3131407"/>
            <a:ext cx="2541782" cy="2541782"/>
          </a:xfrm>
          <a:prstGeom prst="arc">
            <a:avLst>
              <a:gd name="adj1" fmla="val 8436905"/>
              <a:gd name="adj2" fmla="val 69031"/>
            </a:avLst>
          </a:prstGeom>
          <a:ln w="76200">
            <a:solidFill>
              <a:srgbClr val="532A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Arc 6">
            <a:extLst>
              <a:ext uri="{FF2B5EF4-FFF2-40B4-BE49-F238E27FC236}">
                <a16:creationId xmlns:a16="http://schemas.microsoft.com/office/drawing/2014/main" id="{1A9CCEFE-E734-9A09-9988-3BC8D9972F02}"/>
              </a:ext>
            </a:extLst>
          </p:cNvPr>
          <p:cNvSpPr/>
          <p:nvPr/>
        </p:nvSpPr>
        <p:spPr>
          <a:xfrm flipH="1">
            <a:off x="4807437" y="3240590"/>
            <a:ext cx="2541782" cy="2541782"/>
          </a:xfrm>
          <a:prstGeom prst="arc">
            <a:avLst>
              <a:gd name="adj1" fmla="val 10758489"/>
              <a:gd name="adj2" fmla="val 21595340"/>
            </a:avLst>
          </a:prstGeom>
          <a:ln w="76200">
            <a:solidFill>
              <a:srgbClr val="773C0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rc 7">
            <a:extLst>
              <a:ext uri="{FF2B5EF4-FFF2-40B4-BE49-F238E27FC236}">
                <a16:creationId xmlns:a16="http://schemas.microsoft.com/office/drawing/2014/main" id="{5298DFEB-4E79-8097-42E3-77CFD55661D3}"/>
              </a:ext>
            </a:extLst>
          </p:cNvPr>
          <p:cNvSpPr/>
          <p:nvPr/>
        </p:nvSpPr>
        <p:spPr>
          <a:xfrm rot="8131746" flipH="1">
            <a:off x="7346349" y="3131407"/>
            <a:ext cx="2541782" cy="2541782"/>
          </a:xfrm>
          <a:prstGeom prst="arc">
            <a:avLst>
              <a:gd name="adj1" fmla="val 8436905"/>
              <a:gd name="adj2" fmla="val 69031"/>
            </a:avLst>
          </a:prstGeom>
          <a:ln w="76200">
            <a:solidFill>
              <a:srgbClr val="B95E0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Arc 8">
            <a:extLst>
              <a:ext uri="{FF2B5EF4-FFF2-40B4-BE49-F238E27FC236}">
                <a16:creationId xmlns:a16="http://schemas.microsoft.com/office/drawing/2014/main" id="{FED961D2-D52F-E7E6-F430-B925D24BB358}"/>
              </a:ext>
            </a:extLst>
          </p:cNvPr>
          <p:cNvSpPr/>
          <p:nvPr/>
        </p:nvSpPr>
        <p:spPr>
          <a:xfrm rot="18933786">
            <a:off x="9145868" y="1334182"/>
            <a:ext cx="2541782" cy="2541782"/>
          </a:xfrm>
          <a:prstGeom prst="arc">
            <a:avLst>
              <a:gd name="adj1" fmla="val 10758489"/>
              <a:gd name="adj2" fmla="val 69031"/>
            </a:avLst>
          </a:prstGeom>
          <a:ln w="76200">
            <a:solidFill>
              <a:srgbClr val="F3AB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3AF214FA-A04E-5152-B12E-8C3D914E0DFA}"/>
              </a:ext>
            </a:extLst>
          </p:cNvPr>
          <p:cNvCxnSpPr>
            <a:cxnSpLocks/>
          </p:cNvCxnSpPr>
          <p:nvPr/>
        </p:nvCxnSpPr>
        <p:spPr>
          <a:xfrm flipH="1">
            <a:off x="0" y="1705969"/>
            <a:ext cx="848021" cy="832279"/>
          </a:xfrm>
          <a:prstGeom prst="line">
            <a:avLst/>
          </a:prstGeom>
          <a:ln w="76200">
            <a:solidFill>
              <a:srgbClr val="F39F53"/>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99257D32-4E76-F0DE-C5D6-AC1DCB86A1CB}"/>
              </a:ext>
            </a:extLst>
          </p:cNvPr>
          <p:cNvCxnSpPr>
            <a:cxnSpLocks/>
          </p:cNvCxnSpPr>
          <p:nvPr/>
        </p:nvCxnSpPr>
        <p:spPr>
          <a:xfrm flipH="1" flipV="1">
            <a:off x="11315229" y="1705969"/>
            <a:ext cx="897461" cy="899094"/>
          </a:xfrm>
          <a:prstGeom prst="line">
            <a:avLst/>
          </a:prstGeom>
          <a:ln w="76200">
            <a:solidFill>
              <a:srgbClr val="F3AB04"/>
            </a:solidFill>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38236A28-C148-5E29-8721-9E2014876913}"/>
              </a:ext>
            </a:extLst>
          </p:cNvPr>
          <p:cNvSpPr/>
          <p:nvPr/>
        </p:nvSpPr>
        <p:spPr>
          <a:xfrm>
            <a:off x="1374657" y="1746911"/>
            <a:ext cx="1062058" cy="1062058"/>
          </a:xfrm>
          <a:prstGeom prst="ellipse">
            <a:avLst/>
          </a:prstGeom>
          <a:solidFill>
            <a:srgbClr val="F39F53"/>
          </a:solidFill>
          <a:ln>
            <a:solidFill>
              <a:srgbClr val="F39F53"/>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a:solidFill>
                  <a:schemeClr val="bg1"/>
                </a:solidFill>
                <a:latin typeface="Rubik(En-têtes)"/>
              </a:rPr>
              <a:t>Sustainable Food System</a:t>
            </a:r>
          </a:p>
        </p:txBody>
      </p:sp>
      <p:sp>
        <p:nvSpPr>
          <p:cNvPr id="35" name="Ellipse 34">
            <a:extLst>
              <a:ext uri="{FF2B5EF4-FFF2-40B4-BE49-F238E27FC236}">
                <a16:creationId xmlns:a16="http://schemas.microsoft.com/office/drawing/2014/main" id="{4B69BF04-CA3A-6D23-D196-AACECA5F3D45}"/>
              </a:ext>
            </a:extLst>
          </p:cNvPr>
          <p:cNvSpPr/>
          <p:nvPr/>
        </p:nvSpPr>
        <p:spPr>
          <a:xfrm>
            <a:off x="2854241" y="4196509"/>
            <a:ext cx="1062058" cy="1062058"/>
          </a:xfrm>
          <a:prstGeom prst="ellipse">
            <a:avLst/>
          </a:prstGeom>
          <a:solidFill>
            <a:srgbClr val="532A05"/>
          </a:solidFill>
          <a:ln>
            <a:solidFill>
              <a:srgbClr val="532A0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a:solidFill>
                  <a:schemeClr val="bg1"/>
                </a:solidFill>
                <a:latin typeface="Rubik(En-têtes)"/>
              </a:rPr>
              <a:t>Environmental</a:t>
            </a:r>
            <a:r>
              <a:rPr lang="en-US" sz="1000">
                <a:solidFill>
                  <a:schemeClr val="bg1"/>
                </a:solidFill>
                <a:latin typeface="Rubik(En-têtes)"/>
              </a:rPr>
              <a:t> </a:t>
            </a:r>
            <a:r>
              <a:rPr lang="en-US" sz="900">
                <a:solidFill>
                  <a:schemeClr val="bg1"/>
                </a:solidFill>
                <a:latin typeface="Rubik(En-têtes)"/>
              </a:rPr>
              <a:t>impact</a:t>
            </a:r>
            <a:endParaRPr lang="en-US" sz="1000">
              <a:solidFill>
                <a:schemeClr val="bg1"/>
              </a:solidFill>
              <a:latin typeface="Rubik(En-têtes)"/>
            </a:endParaRPr>
          </a:p>
        </p:txBody>
      </p:sp>
      <p:sp>
        <p:nvSpPr>
          <p:cNvPr id="36" name="Ellipse 35">
            <a:extLst>
              <a:ext uri="{FF2B5EF4-FFF2-40B4-BE49-F238E27FC236}">
                <a16:creationId xmlns:a16="http://schemas.microsoft.com/office/drawing/2014/main" id="{F1EC994C-8AB9-4465-FD8E-F3A306A6FA00}"/>
              </a:ext>
            </a:extLst>
          </p:cNvPr>
          <p:cNvSpPr/>
          <p:nvPr/>
        </p:nvSpPr>
        <p:spPr>
          <a:xfrm>
            <a:off x="5555925" y="3449423"/>
            <a:ext cx="1062058" cy="1062058"/>
          </a:xfrm>
          <a:prstGeom prst="ellipse">
            <a:avLst/>
          </a:prstGeom>
          <a:solidFill>
            <a:srgbClr val="773C07"/>
          </a:solidFill>
          <a:ln>
            <a:solidFill>
              <a:srgbClr val="773C07"/>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a:solidFill>
                  <a:schemeClr val="bg1"/>
                </a:solidFill>
                <a:latin typeface="Rubik(En-têtes)"/>
              </a:rPr>
              <a:t>Innovations &amp; Solutions</a:t>
            </a:r>
          </a:p>
        </p:txBody>
      </p:sp>
      <p:sp>
        <p:nvSpPr>
          <p:cNvPr id="37" name="Ellipse 36">
            <a:extLst>
              <a:ext uri="{FF2B5EF4-FFF2-40B4-BE49-F238E27FC236}">
                <a16:creationId xmlns:a16="http://schemas.microsoft.com/office/drawing/2014/main" id="{4053314A-DC06-2C38-239D-203DB6BF6508}"/>
              </a:ext>
            </a:extLst>
          </p:cNvPr>
          <p:cNvSpPr/>
          <p:nvPr/>
        </p:nvSpPr>
        <p:spPr>
          <a:xfrm>
            <a:off x="8257609" y="4196509"/>
            <a:ext cx="1062058" cy="1062058"/>
          </a:xfrm>
          <a:prstGeom prst="ellipse">
            <a:avLst/>
          </a:prstGeom>
          <a:solidFill>
            <a:srgbClr val="B95E0B"/>
          </a:solidFill>
          <a:ln>
            <a:solidFill>
              <a:srgbClr val="B95E0B"/>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a:solidFill>
                  <a:schemeClr val="bg1"/>
                </a:solidFill>
                <a:latin typeface="Rubik(En-têtes)"/>
              </a:rPr>
              <a:t>People &amp; Culture</a:t>
            </a:r>
          </a:p>
        </p:txBody>
      </p:sp>
      <p:sp>
        <p:nvSpPr>
          <p:cNvPr id="38" name="Ellipse 37">
            <a:extLst>
              <a:ext uri="{FF2B5EF4-FFF2-40B4-BE49-F238E27FC236}">
                <a16:creationId xmlns:a16="http://schemas.microsoft.com/office/drawing/2014/main" id="{58B80AC5-91DA-B1A3-1AFE-17D7F078C202}"/>
              </a:ext>
            </a:extLst>
          </p:cNvPr>
          <p:cNvSpPr/>
          <p:nvPr/>
        </p:nvSpPr>
        <p:spPr>
          <a:xfrm>
            <a:off x="9891299" y="1666723"/>
            <a:ext cx="1062058" cy="1062058"/>
          </a:xfrm>
          <a:prstGeom prst="ellipse">
            <a:avLst/>
          </a:prstGeom>
          <a:solidFill>
            <a:schemeClr val="accent2"/>
          </a:solidFill>
          <a:ln>
            <a:solidFill>
              <a:srgbClr val="F39F53"/>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bg1"/>
                </a:solidFill>
                <a:latin typeface="Rubik(En-têtes)"/>
              </a:rPr>
              <a:t>Performance</a:t>
            </a:r>
            <a:r>
              <a:rPr lang="en-US" sz="1000">
                <a:solidFill>
                  <a:schemeClr val="bg1"/>
                </a:solidFill>
                <a:latin typeface="Rubik(En-têtes)"/>
              </a:rPr>
              <a:t> &amp; Reporting</a:t>
            </a:r>
          </a:p>
        </p:txBody>
      </p:sp>
      <p:sp>
        <p:nvSpPr>
          <p:cNvPr id="39" name="Ellipse 38">
            <a:extLst>
              <a:ext uri="{FF2B5EF4-FFF2-40B4-BE49-F238E27FC236}">
                <a16:creationId xmlns:a16="http://schemas.microsoft.com/office/drawing/2014/main" id="{405E691A-4FD5-7046-0A73-7ACC4385981E}"/>
              </a:ext>
            </a:extLst>
          </p:cNvPr>
          <p:cNvSpPr/>
          <p:nvPr/>
        </p:nvSpPr>
        <p:spPr>
          <a:xfrm>
            <a:off x="254641" y="1975516"/>
            <a:ext cx="360000" cy="360000"/>
          </a:xfrm>
          <a:prstGeom prst="ellipse">
            <a:avLst/>
          </a:prstGeom>
          <a:solidFill>
            <a:srgbClr val="F39F5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1</a:t>
            </a:r>
          </a:p>
        </p:txBody>
      </p:sp>
      <p:sp>
        <p:nvSpPr>
          <p:cNvPr id="40" name="Text Placeholder 14">
            <a:extLst>
              <a:ext uri="{FF2B5EF4-FFF2-40B4-BE49-F238E27FC236}">
                <a16:creationId xmlns:a16="http://schemas.microsoft.com/office/drawing/2014/main" id="{65721415-9344-4183-03C8-EA7D3F240BDB}"/>
              </a:ext>
            </a:extLst>
          </p:cNvPr>
          <p:cNvSpPr txBox="1">
            <a:spLocks/>
          </p:cNvSpPr>
          <p:nvPr/>
        </p:nvSpPr>
        <p:spPr>
          <a:xfrm>
            <a:off x="263634" y="2379994"/>
            <a:ext cx="1188586" cy="68894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Sustainable &amp; Responsible Sourcing</a:t>
            </a:r>
          </a:p>
        </p:txBody>
      </p:sp>
      <p:sp>
        <p:nvSpPr>
          <p:cNvPr id="41" name="Text Placeholder 14">
            <a:extLst>
              <a:ext uri="{FF2B5EF4-FFF2-40B4-BE49-F238E27FC236}">
                <a16:creationId xmlns:a16="http://schemas.microsoft.com/office/drawing/2014/main" id="{86D471DE-7095-1576-8E9F-826037A7FF9D}"/>
              </a:ext>
            </a:extLst>
          </p:cNvPr>
          <p:cNvSpPr txBox="1">
            <a:spLocks/>
          </p:cNvSpPr>
          <p:nvPr/>
        </p:nvSpPr>
        <p:spPr>
          <a:xfrm>
            <a:off x="254641" y="3000702"/>
            <a:ext cx="1484151" cy="1264547"/>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rgbClr val="F39F53"/>
                </a:solidFill>
              </a:rPr>
              <a:t>100% sustainable &amp; traceable sourcing </a:t>
            </a:r>
            <a:r>
              <a:rPr lang="en-US" sz="1050"/>
              <a:t>of our high-impact materials and strategic &amp; preferred suppliers by 2030</a:t>
            </a:r>
          </a:p>
        </p:txBody>
      </p:sp>
      <p:sp>
        <p:nvSpPr>
          <p:cNvPr id="49" name="Ellipse 48">
            <a:extLst>
              <a:ext uri="{FF2B5EF4-FFF2-40B4-BE49-F238E27FC236}">
                <a16:creationId xmlns:a16="http://schemas.microsoft.com/office/drawing/2014/main" id="{2EC8EF5E-DEEA-7220-ABB7-9D4DED7E9B74}"/>
              </a:ext>
            </a:extLst>
          </p:cNvPr>
          <p:cNvSpPr/>
          <p:nvPr/>
        </p:nvSpPr>
        <p:spPr>
          <a:xfrm>
            <a:off x="1377448" y="1146778"/>
            <a:ext cx="360000" cy="360000"/>
          </a:xfrm>
          <a:prstGeom prst="ellipse">
            <a:avLst/>
          </a:prstGeom>
          <a:solidFill>
            <a:srgbClr val="F39F5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2</a:t>
            </a:r>
          </a:p>
        </p:txBody>
      </p:sp>
      <p:sp>
        <p:nvSpPr>
          <p:cNvPr id="50" name="Text Placeholder 14">
            <a:extLst>
              <a:ext uri="{FF2B5EF4-FFF2-40B4-BE49-F238E27FC236}">
                <a16:creationId xmlns:a16="http://schemas.microsoft.com/office/drawing/2014/main" id="{6C68961F-6757-4107-E00F-3A4491C32FC8}"/>
              </a:ext>
            </a:extLst>
          </p:cNvPr>
          <p:cNvSpPr txBox="1">
            <a:spLocks/>
          </p:cNvSpPr>
          <p:nvPr/>
        </p:nvSpPr>
        <p:spPr>
          <a:xfrm>
            <a:off x="950461" y="841469"/>
            <a:ext cx="1188586" cy="300073"/>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Traceability</a:t>
            </a:r>
          </a:p>
        </p:txBody>
      </p:sp>
      <p:sp>
        <p:nvSpPr>
          <p:cNvPr id="53" name="Ellipse 52">
            <a:extLst>
              <a:ext uri="{FF2B5EF4-FFF2-40B4-BE49-F238E27FC236}">
                <a16:creationId xmlns:a16="http://schemas.microsoft.com/office/drawing/2014/main" id="{BD7D1751-F3AA-BA16-7EDF-D0BE7437C4B1}"/>
              </a:ext>
            </a:extLst>
          </p:cNvPr>
          <p:cNvSpPr/>
          <p:nvPr/>
        </p:nvSpPr>
        <p:spPr>
          <a:xfrm>
            <a:off x="2591831" y="1608710"/>
            <a:ext cx="360000" cy="360000"/>
          </a:xfrm>
          <a:prstGeom prst="ellipse">
            <a:avLst/>
          </a:prstGeom>
          <a:solidFill>
            <a:srgbClr val="F39F5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3</a:t>
            </a:r>
          </a:p>
        </p:txBody>
      </p:sp>
      <p:sp>
        <p:nvSpPr>
          <p:cNvPr id="60" name="Text Placeholder 14">
            <a:extLst>
              <a:ext uri="{FF2B5EF4-FFF2-40B4-BE49-F238E27FC236}">
                <a16:creationId xmlns:a16="http://schemas.microsoft.com/office/drawing/2014/main" id="{E5E69B8B-3B26-A8A9-2182-125B0B13AC55}"/>
              </a:ext>
            </a:extLst>
          </p:cNvPr>
          <p:cNvSpPr txBox="1">
            <a:spLocks/>
          </p:cNvSpPr>
          <p:nvPr/>
        </p:nvSpPr>
        <p:spPr>
          <a:xfrm>
            <a:off x="2476608" y="681609"/>
            <a:ext cx="1678745" cy="32894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Product Quality &amp; Safety</a:t>
            </a:r>
          </a:p>
        </p:txBody>
      </p:sp>
      <p:sp>
        <p:nvSpPr>
          <p:cNvPr id="63" name="Text Placeholder 14">
            <a:extLst>
              <a:ext uri="{FF2B5EF4-FFF2-40B4-BE49-F238E27FC236}">
                <a16:creationId xmlns:a16="http://schemas.microsoft.com/office/drawing/2014/main" id="{5B259410-25EE-E935-FCEE-A85B990C668B}"/>
              </a:ext>
            </a:extLst>
          </p:cNvPr>
          <p:cNvSpPr txBox="1">
            <a:spLocks/>
          </p:cNvSpPr>
          <p:nvPr/>
        </p:nvSpPr>
        <p:spPr>
          <a:xfrm>
            <a:off x="2451230" y="1084724"/>
            <a:ext cx="1829942" cy="428249"/>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rgbClr val="F39F53"/>
                </a:solidFill>
              </a:rPr>
              <a:t>100% </a:t>
            </a:r>
            <a:r>
              <a:rPr lang="en-US" sz="1050"/>
              <a:t>compliance with product quality &amp; safety standards</a:t>
            </a:r>
          </a:p>
        </p:txBody>
      </p:sp>
      <p:sp>
        <p:nvSpPr>
          <p:cNvPr id="67" name="Ellipse 66">
            <a:extLst>
              <a:ext uri="{FF2B5EF4-FFF2-40B4-BE49-F238E27FC236}">
                <a16:creationId xmlns:a16="http://schemas.microsoft.com/office/drawing/2014/main" id="{01C7E071-5366-E3DD-D922-C1CA8F900B65}"/>
              </a:ext>
            </a:extLst>
          </p:cNvPr>
          <p:cNvSpPr/>
          <p:nvPr/>
        </p:nvSpPr>
        <p:spPr>
          <a:xfrm>
            <a:off x="2091230" y="4382613"/>
            <a:ext cx="360000" cy="360000"/>
          </a:xfrm>
          <a:prstGeom prst="ellipse">
            <a:avLst/>
          </a:prstGeom>
          <a:solidFill>
            <a:srgbClr val="532A0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4</a:t>
            </a:r>
          </a:p>
        </p:txBody>
      </p:sp>
      <p:sp>
        <p:nvSpPr>
          <p:cNvPr id="73" name="Text Placeholder 14">
            <a:extLst>
              <a:ext uri="{FF2B5EF4-FFF2-40B4-BE49-F238E27FC236}">
                <a16:creationId xmlns:a16="http://schemas.microsoft.com/office/drawing/2014/main" id="{9A9DBE3C-FFFA-3970-5005-CD1B28296D93}"/>
              </a:ext>
            </a:extLst>
          </p:cNvPr>
          <p:cNvSpPr txBox="1">
            <a:spLocks/>
          </p:cNvSpPr>
          <p:nvPr/>
        </p:nvSpPr>
        <p:spPr>
          <a:xfrm>
            <a:off x="788157" y="4311503"/>
            <a:ext cx="1484151" cy="68894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GHG Emissions</a:t>
            </a:r>
          </a:p>
        </p:txBody>
      </p:sp>
      <p:sp>
        <p:nvSpPr>
          <p:cNvPr id="74" name="Text Placeholder 14">
            <a:extLst>
              <a:ext uri="{FF2B5EF4-FFF2-40B4-BE49-F238E27FC236}">
                <a16:creationId xmlns:a16="http://schemas.microsoft.com/office/drawing/2014/main" id="{4176ADCA-C88B-F669-8BA3-34D7FCF8C3B0}"/>
              </a:ext>
            </a:extLst>
          </p:cNvPr>
          <p:cNvSpPr txBox="1">
            <a:spLocks/>
          </p:cNvSpPr>
          <p:nvPr/>
        </p:nvSpPr>
        <p:spPr>
          <a:xfrm>
            <a:off x="821798" y="4948137"/>
            <a:ext cx="1660827" cy="422454"/>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rgbClr val="532A05"/>
                </a:solidFill>
              </a:rPr>
              <a:t>-25% </a:t>
            </a:r>
            <a:r>
              <a:rPr lang="en-US" sz="1050"/>
              <a:t>of scope 3 GHG emissions by 2030</a:t>
            </a:r>
          </a:p>
        </p:txBody>
      </p:sp>
      <p:sp>
        <p:nvSpPr>
          <p:cNvPr id="77" name="Text Placeholder 14">
            <a:extLst>
              <a:ext uri="{FF2B5EF4-FFF2-40B4-BE49-F238E27FC236}">
                <a16:creationId xmlns:a16="http://schemas.microsoft.com/office/drawing/2014/main" id="{017F85A8-F602-8A06-B331-CA46892EB71D}"/>
              </a:ext>
            </a:extLst>
          </p:cNvPr>
          <p:cNvSpPr txBox="1">
            <a:spLocks/>
          </p:cNvSpPr>
          <p:nvPr/>
        </p:nvSpPr>
        <p:spPr>
          <a:xfrm>
            <a:off x="1278743" y="5444108"/>
            <a:ext cx="1660827" cy="422454"/>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rgbClr val="532A05"/>
                </a:solidFill>
              </a:rPr>
              <a:t>-42% </a:t>
            </a:r>
            <a:r>
              <a:rPr lang="en-US" sz="1050"/>
              <a:t>of direct GHG emissions by 2030</a:t>
            </a:r>
          </a:p>
        </p:txBody>
      </p:sp>
      <p:sp>
        <p:nvSpPr>
          <p:cNvPr id="78" name="Text Placeholder 14">
            <a:extLst>
              <a:ext uri="{FF2B5EF4-FFF2-40B4-BE49-F238E27FC236}">
                <a16:creationId xmlns:a16="http://schemas.microsoft.com/office/drawing/2014/main" id="{5A8CC276-7719-A679-13F3-6F863554EC42}"/>
              </a:ext>
            </a:extLst>
          </p:cNvPr>
          <p:cNvSpPr txBox="1">
            <a:spLocks/>
          </p:cNvSpPr>
          <p:nvPr/>
        </p:nvSpPr>
        <p:spPr>
          <a:xfrm>
            <a:off x="2470528" y="5848189"/>
            <a:ext cx="1660827" cy="422454"/>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rgbClr val="532A05"/>
                </a:solidFill>
              </a:rPr>
              <a:t>100% </a:t>
            </a:r>
            <a:r>
              <a:rPr lang="en-US" sz="1050"/>
              <a:t>renewable energy by 2030</a:t>
            </a:r>
          </a:p>
        </p:txBody>
      </p:sp>
      <p:sp>
        <p:nvSpPr>
          <p:cNvPr id="79" name="Ellipse 78">
            <a:extLst>
              <a:ext uri="{FF2B5EF4-FFF2-40B4-BE49-F238E27FC236}">
                <a16:creationId xmlns:a16="http://schemas.microsoft.com/office/drawing/2014/main" id="{BA6FC91B-1CCA-7C40-A80A-88754EC38F41}"/>
              </a:ext>
            </a:extLst>
          </p:cNvPr>
          <p:cNvSpPr/>
          <p:nvPr/>
        </p:nvSpPr>
        <p:spPr>
          <a:xfrm>
            <a:off x="4801750" y="3699574"/>
            <a:ext cx="360000" cy="360000"/>
          </a:xfrm>
          <a:prstGeom prst="ellipse">
            <a:avLst/>
          </a:prstGeom>
          <a:solidFill>
            <a:srgbClr val="773C0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5</a:t>
            </a:r>
          </a:p>
        </p:txBody>
      </p:sp>
      <p:sp>
        <p:nvSpPr>
          <p:cNvPr id="80" name="Text Placeholder 14">
            <a:extLst>
              <a:ext uri="{FF2B5EF4-FFF2-40B4-BE49-F238E27FC236}">
                <a16:creationId xmlns:a16="http://schemas.microsoft.com/office/drawing/2014/main" id="{6AF60307-115D-6BBB-C8A4-CACE1C064B9E}"/>
              </a:ext>
            </a:extLst>
          </p:cNvPr>
          <p:cNvSpPr txBox="1">
            <a:spLocks/>
          </p:cNvSpPr>
          <p:nvPr/>
        </p:nvSpPr>
        <p:spPr>
          <a:xfrm>
            <a:off x="3502525" y="1707321"/>
            <a:ext cx="1796113" cy="553363"/>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Consumer Health &amp; Sustainable Solutions</a:t>
            </a:r>
          </a:p>
        </p:txBody>
      </p:sp>
      <p:sp>
        <p:nvSpPr>
          <p:cNvPr id="81" name="Text Placeholder 14">
            <a:extLst>
              <a:ext uri="{FF2B5EF4-FFF2-40B4-BE49-F238E27FC236}">
                <a16:creationId xmlns:a16="http://schemas.microsoft.com/office/drawing/2014/main" id="{C8FF8E45-9945-AFD0-9950-7CC485FB3D65}"/>
              </a:ext>
            </a:extLst>
          </p:cNvPr>
          <p:cNvSpPr txBox="1">
            <a:spLocks/>
          </p:cNvSpPr>
          <p:nvPr/>
        </p:nvSpPr>
        <p:spPr>
          <a:xfrm>
            <a:off x="3082971" y="2772345"/>
            <a:ext cx="1484151" cy="685371"/>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50" b="1">
                <a:solidFill>
                  <a:srgbClr val="773C07"/>
                </a:solidFill>
              </a:rPr>
              <a:t>100% </a:t>
            </a:r>
            <a:r>
              <a:rPr lang="en-US" sz="1050"/>
              <a:t>insight-led innovations are healthier &amp; more sustainable</a:t>
            </a:r>
          </a:p>
        </p:txBody>
      </p:sp>
      <p:sp>
        <p:nvSpPr>
          <p:cNvPr id="82" name="Text Placeholder 14">
            <a:extLst>
              <a:ext uri="{FF2B5EF4-FFF2-40B4-BE49-F238E27FC236}">
                <a16:creationId xmlns:a16="http://schemas.microsoft.com/office/drawing/2014/main" id="{2AF62577-71C3-4254-A3B4-F272A44E79B9}"/>
              </a:ext>
            </a:extLst>
          </p:cNvPr>
          <p:cNvSpPr txBox="1">
            <a:spLocks/>
          </p:cNvSpPr>
          <p:nvPr/>
        </p:nvSpPr>
        <p:spPr>
          <a:xfrm>
            <a:off x="4281172" y="2772344"/>
            <a:ext cx="1484151" cy="685371"/>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50" b="1">
                <a:solidFill>
                  <a:srgbClr val="773C07"/>
                </a:solidFill>
              </a:rPr>
              <a:t>50% </a:t>
            </a:r>
            <a:r>
              <a:rPr lang="en-US" sz="1050"/>
              <a:t>sales from healthier &amp; more sustainable alternatives</a:t>
            </a:r>
          </a:p>
        </p:txBody>
      </p:sp>
      <p:sp>
        <p:nvSpPr>
          <p:cNvPr id="83" name="Text Placeholder 14">
            <a:extLst>
              <a:ext uri="{FF2B5EF4-FFF2-40B4-BE49-F238E27FC236}">
                <a16:creationId xmlns:a16="http://schemas.microsoft.com/office/drawing/2014/main" id="{C1AE53AF-59FA-FC98-F510-2017AA2351A8}"/>
              </a:ext>
            </a:extLst>
          </p:cNvPr>
          <p:cNvSpPr txBox="1">
            <a:spLocks/>
          </p:cNvSpPr>
          <p:nvPr/>
        </p:nvSpPr>
        <p:spPr>
          <a:xfrm>
            <a:off x="3101219" y="2194919"/>
            <a:ext cx="2587946" cy="552415"/>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50" b="1">
                <a:solidFill>
                  <a:srgbClr val="773C07"/>
                </a:solidFill>
              </a:rPr>
              <a:t>Always </a:t>
            </a:r>
            <a:r>
              <a:rPr lang="en-US" sz="1050"/>
              <a:t>include more sustainable solutions to customer-led innovations in a proactive approach</a:t>
            </a:r>
          </a:p>
        </p:txBody>
      </p:sp>
      <p:sp>
        <p:nvSpPr>
          <p:cNvPr id="84" name="Ellipse 83">
            <a:extLst>
              <a:ext uri="{FF2B5EF4-FFF2-40B4-BE49-F238E27FC236}">
                <a16:creationId xmlns:a16="http://schemas.microsoft.com/office/drawing/2014/main" id="{9555432D-C438-D9B8-08ED-2B393AC9F390}"/>
              </a:ext>
            </a:extLst>
          </p:cNvPr>
          <p:cNvSpPr/>
          <p:nvPr/>
        </p:nvSpPr>
        <p:spPr>
          <a:xfrm>
            <a:off x="7012429" y="3699574"/>
            <a:ext cx="360000" cy="360000"/>
          </a:xfrm>
          <a:prstGeom prst="ellipse">
            <a:avLst/>
          </a:prstGeom>
          <a:solidFill>
            <a:srgbClr val="773C0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6</a:t>
            </a:r>
          </a:p>
        </p:txBody>
      </p:sp>
      <p:sp>
        <p:nvSpPr>
          <p:cNvPr id="85" name="Text Placeholder 14">
            <a:extLst>
              <a:ext uri="{FF2B5EF4-FFF2-40B4-BE49-F238E27FC236}">
                <a16:creationId xmlns:a16="http://schemas.microsoft.com/office/drawing/2014/main" id="{827584F2-A3AD-FD6B-7DD0-FF7409388FA7}"/>
              </a:ext>
            </a:extLst>
          </p:cNvPr>
          <p:cNvSpPr txBox="1">
            <a:spLocks/>
          </p:cNvSpPr>
          <p:nvPr/>
        </p:nvSpPr>
        <p:spPr>
          <a:xfrm>
            <a:off x="6820005" y="1939312"/>
            <a:ext cx="1783008" cy="321347"/>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Sustainable Packaging</a:t>
            </a:r>
          </a:p>
        </p:txBody>
      </p:sp>
      <p:sp>
        <p:nvSpPr>
          <p:cNvPr id="86" name="Text Placeholder 14">
            <a:extLst>
              <a:ext uri="{FF2B5EF4-FFF2-40B4-BE49-F238E27FC236}">
                <a16:creationId xmlns:a16="http://schemas.microsoft.com/office/drawing/2014/main" id="{C63A4D3F-7E25-C3F2-CA60-8A03D0518CB6}"/>
              </a:ext>
            </a:extLst>
          </p:cNvPr>
          <p:cNvSpPr txBox="1">
            <a:spLocks/>
          </p:cNvSpPr>
          <p:nvPr/>
        </p:nvSpPr>
        <p:spPr>
          <a:xfrm>
            <a:off x="6827858" y="2249845"/>
            <a:ext cx="1834806" cy="552415"/>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50" b="1">
                <a:solidFill>
                  <a:srgbClr val="773C07"/>
                </a:solidFill>
              </a:rPr>
              <a:t>100% </a:t>
            </a:r>
            <a:r>
              <a:rPr lang="en-US" sz="1050"/>
              <a:t>of our packaging to be recyclable or reusable, by 2025</a:t>
            </a:r>
          </a:p>
        </p:txBody>
      </p:sp>
      <p:sp>
        <p:nvSpPr>
          <p:cNvPr id="87" name="Text Placeholder 14">
            <a:extLst>
              <a:ext uri="{FF2B5EF4-FFF2-40B4-BE49-F238E27FC236}">
                <a16:creationId xmlns:a16="http://schemas.microsoft.com/office/drawing/2014/main" id="{E84D3A93-D33F-91EA-D931-96ECC809FB20}"/>
              </a:ext>
            </a:extLst>
          </p:cNvPr>
          <p:cNvSpPr txBox="1">
            <a:spLocks/>
          </p:cNvSpPr>
          <p:nvPr/>
        </p:nvSpPr>
        <p:spPr>
          <a:xfrm>
            <a:off x="6827858" y="2824613"/>
            <a:ext cx="1834806" cy="552415"/>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50" b="1">
                <a:solidFill>
                  <a:srgbClr val="773C07"/>
                </a:solidFill>
              </a:rPr>
              <a:t>Increase </a:t>
            </a:r>
            <a:r>
              <a:rPr lang="en-US" sz="1050"/>
              <a:t>the proportion of recycled plastics in our packaging by 2030</a:t>
            </a:r>
          </a:p>
        </p:txBody>
      </p:sp>
      <p:sp>
        <p:nvSpPr>
          <p:cNvPr id="88" name="Ellipse 87">
            <a:extLst>
              <a:ext uri="{FF2B5EF4-FFF2-40B4-BE49-F238E27FC236}">
                <a16:creationId xmlns:a16="http://schemas.microsoft.com/office/drawing/2014/main" id="{7C839E11-2F26-11B4-37A8-FCE6FBFEA56A}"/>
              </a:ext>
            </a:extLst>
          </p:cNvPr>
          <p:cNvSpPr/>
          <p:nvPr/>
        </p:nvSpPr>
        <p:spPr>
          <a:xfrm>
            <a:off x="7237893" y="4758517"/>
            <a:ext cx="360000" cy="360000"/>
          </a:xfrm>
          <a:prstGeom prst="ellipse">
            <a:avLst/>
          </a:prstGeom>
          <a:solidFill>
            <a:srgbClr val="B95E0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7</a:t>
            </a:r>
          </a:p>
        </p:txBody>
      </p:sp>
      <p:sp>
        <p:nvSpPr>
          <p:cNvPr id="89" name="Text Placeholder 14">
            <a:extLst>
              <a:ext uri="{FF2B5EF4-FFF2-40B4-BE49-F238E27FC236}">
                <a16:creationId xmlns:a16="http://schemas.microsoft.com/office/drawing/2014/main" id="{164314AE-B12B-14C5-730B-528D5C0C74AF}"/>
              </a:ext>
            </a:extLst>
          </p:cNvPr>
          <p:cNvSpPr txBox="1">
            <a:spLocks/>
          </p:cNvSpPr>
          <p:nvPr/>
        </p:nvSpPr>
        <p:spPr>
          <a:xfrm>
            <a:off x="5851676" y="4683298"/>
            <a:ext cx="1287714" cy="68894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a:t>Diversity, Equal Treatment &amp; Inclusion</a:t>
            </a:r>
          </a:p>
        </p:txBody>
      </p:sp>
      <p:sp>
        <p:nvSpPr>
          <p:cNvPr id="90" name="Text Placeholder 14">
            <a:extLst>
              <a:ext uri="{FF2B5EF4-FFF2-40B4-BE49-F238E27FC236}">
                <a16:creationId xmlns:a16="http://schemas.microsoft.com/office/drawing/2014/main" id="{BC69CAA1-5440-172D-8E41-548104DD898D}"/>
              </a:ext>
            </a:extLst>
          </p:cNvPr>
          <p:cNvSpPr txBox="1">
            <a:spLocks/>
          </p:cNvSpPr>
          <p:nvPr/>
        </p:nvSpPr>
        <p:spPr>
          <a:xfrm>
            <a:off x="5656139" y="5349916"/>
            <a:ext cx="1483251" cy="268680"/>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50" b="1">
                <a:solidFill>
                  <a:srgbClr val="B95E0B"/>
                </a:solidFill>
              </a:rPr>
              <a:t>45% </a:t>
            </a:r>
            <a:r>
              <a:rPr lang="en-US" sz="1050"/>
              <a:t>women in leadership team*</a:t>
            </a:r>
          </a:p>
        </p:txBody>
      </p:sp>
      <p:sp>
        <p:nvSpPr>
          <p:cNvPr id="91" name="Text Placeholder 14">
            <a:extLst>
              <a:ext uri="{FF2B5EF4-FFF2-40B4-BE49-F238E27FC236}">
                <a16:creationId xmlns:a16="http://schemas.microsoft.com/office/drawing/2014/main" id="{2C66D3C9-D233-A8D9-66FC-4475B5CE6E4E}"/>
              </a:ext>
            </a:extLst>
          </p:cNvPr>
          <p:cNvSpPr txBox="1">
            <a:spLocks/>
          </p:cNvSpPr>
          <p:nvPr/>
        </p:nvSpPr>
        <p:spPr>
          <a:xfrm>
            <a:off x="5273549" y="5623975"/>
            <a:ext cx="1865842" cy="518580"/>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50" b="1" dirty="0">
                <a:solidFill>
                  <a:srgbClr val="B95E0B"/>
                </a:solidFill>
              </a:rPr>
              <a:t>Full </a:t>
            </a:r>
            <a:r>
              <a:rPr lang="en-US" sz="1050" dirty="0"/>
              <a:t>women salary/bonus gender parity*</a:t>
            </a:r>
          </a:p>
        </p:txBody>
      </p:sp>
      <p:sp>
        <p:nvSpPr>
          <p:cNvPr id="92" name="Ellipse 91">
            <a:extLst>
              <a:ext uri="{FF2B5EF4-FFF2-40B4-BE49-F238E27FC236}">
                <a16:creationId xmlns:a16="http://schemas.microsoft.com/office/drawing/2014/main" id="{C09CE3E9-34D4-BF89-19D5-159D3B856B4A}"/>
              </a:ext>
            </a:extLst>
          </p:cNvPr>
          <p:cNvSpPr/>
          <p:nvPr/>
        </p:nvSpPr>
        <p:spPr>
          <a:xfrm>
            <a:off x="7832562" y="5349916"/>
            <a:ext cx="360000" cy="360000"/>
          </a:xfrm>
          <a:prstGeom prst="ellipse">
            <a:avLst/>
          </a:prstGeom>
          <a:solidFill>
            <a:srgbClr val="B95E0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8</a:t>
            </a:r>
          </a:p>
        </p:txBody>
      </p:sp>
      <p:sp>
        <p:nvSpPr>
          <p:cNvPr id="93" name="Text Placeholder 14">
            <a:extLst>
              <a:ext uri="{FF2B5EF4-FFF2-40B4-BE49-F238E27FC236}">
                <a16:creationId xmlns:a16="http://schemas.microsoft.com/office/drawing/2014/main" id="{75C374BF-250F-67ED-30E2-5F86F5D848BA}"/>
              </a:ext>
            </a:extLst>
          </p:cNvPr>
          <p:cNvSpPr txBox="1">
            <a:spLocks/>
          </p:cNvSpPr>
          <p:nvPr/>
        </p:nvSpPr>
        <p:spPr>
          <a:xfrm>
            <a:off x="6993237" y="5705602"/>
            <a:ext cx="1329844" cy="68894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a:t>Talent Retention &amp; Attraction</a:t>
            </a:r>
          </a:p>
        </p:txBody>
      </p:sp>
      <p:sp>
        <p:nvSpPr>
          <p:cNvPr id="94" name="Text Placeholder 14">
            <a:extLst>
              <a:ext uri="{FF2B5EF4-FFF2-40B4-BE49-F238E27FC236}">
                <a16:creationId xmlns:a16="http://schemas.microsoft.com/office/drawing/2014/main" id="{E48A987D-125A-368C-CF56-F3C9D0B48955}"/>
              </a:ext>
            </a:extLst>
          </p:cNvPr>
          <p:cNvSpPr txBox="1">
            <a:spLocks/>
          </p:cNvSpPr>
          <p:nvPr/>
        </p:nvSpPr>
        <p:spPr>
          <a:xfrm>
            <a:off x="6457239" y="6342655"/>
            <a:ext cx="1865842" cy="235329"/>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50" b="1">
                <a:solidFill>
                  <a:srgbClr val="B95E0B"/>
                </a:solidFill>
              </a:rPr>
              <a:t>90% </a:t>
            </a:r>
            <a:r>
              <a:rPr lang="en-US" sz="1050"/>
              <a:t>talent retention*</a:t>
            </a:r>
          </a:p>
        </p:txBody>
      </p:sp>
      <p:sp>
        <p:nvSpPr>
          <p:cNvPr id="97" name="Ellipse 96">
            <a:extLst>
              <a:ext uri="{FF2B5EF4-FFF2-40B4-BE49-F238E27FC236}">
                <a16:creationId xmlns:a16="http://schemas.microsoft.com/office/drawing/2014/main" id="{DA73D75E-AF92-1B09-B8A7-A2855E41F4EF}"/>
              </a:ext>
            </a:extLst>
          </p:cNvPr>
          <p:cNvSpPr/>
          <p:nvPr/>
        </p:nvSpPr>
        <p:spPr>
          <a:xfrm>
            <a:off x="9116391" y="5349916"/>
            <a:ext cx="360000" cy="360000"/>
          </a:xfrm>
          <a:prstGeom prst="ellipse">
            <a:avLst/>
          </a:prstGeom>
          <a:solidFill>
            <a:srgbClr val="B95E0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9</a:t>
            </a:r>
          </a:p>
        </p:txBody>
      </p:sp>
      <p:sp>
        <p:nvSpPr>
          <p:cNvPr id="98" name="Text Placeholder 14">
            <a:extLst>
              <a:ext uri="{FF2B5EF4-FFF2-40B4-BE49-F238E27FC236}">
                <a16:creationId xmlns:a16="http://schemas.microsoft.com/office/drawing/2014/main" id="{99B25B33-7A5F-9DBE-2F24-B21F5488F09A}"/>
              </a:ext>
            </a:extLst>
          </p:cNvPr>
          <p:cNvSpPr txBox="1">
            <a:spLocks/>
          </p:cNvSpPr>
          <p:nvPr/>
        </p:nvSpPr>
        <p:spPr>
          <a:xfrm>
            <a:off x="8875166" y="5792627"/>
            <a:ext cx="1865841" cy="41355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Operational Health, Safety &amp; Wellbeing</a:t>
            </a:r>
          </a:p>
        </p:txBody>
      </p:sp>
      <p:sp>
        <p:nvSpPr>
          <p:cNvPr id="2" name="Text Placeholder 14">
            <a:extLst>
              <a:ext uri="{FF2B5EF4-FFF2-40B4-BE49-F238E27FC236}">
                <a16:creationId xmlns:a16="http://schemas.microsoft.com/office/drawing/2014/main" id="{5AD23675-707E-2850-E27B-62498C9C4A99}"/>
              </a:ext>
            </a:extLst>
          </p:cNvPr>
          <p:cNvSpPr txBox="1">
            <a:spLocks/>
          </p:cNvSpPr>
          <p:nvPr/>
        </p:nvSpPr>
        <p:spPr>
          <a:xfrm>
            <a:off x="8875167" y="6290882"/>
            <a:ext cx="2313294" cy="235329"/>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dirty="0">
                <a:solidFill>
                  <a:srgbClr val="B95E0B"/>
                </a:solidFill>
              </a:rPr>
              <a:t>0 </a:t>
            </a:r>
            <a:r>
              <a:rPr lang="en-US" sz="1050" dirty="0"/>
              <a:t>accidents &amp; occupational diseases culture*</a:t>
            </a:r>
          </a:p>
        </p:txBody>
      </p:sp>
      <p:sp>
        <p:nvSpPr>
          <p:cNvPr id="17" name="Ellipse 16">
            <a:extLst>
              <a:ext uri="{FF2B5EF4-FFF2-40B4-BE49-F238E27FC236}">
                <a16:creationId xmlns:a16="http://schemas.microsoft.com/office/drawing/2014/main" id="{8E699ABE-1135-92EE-29A8-796EA2132DF7}"/>
              </a:ext>
            </a:extLst>
          </p:cNvPr>
          <p:cNvSpPr/>
          <p:nvPr/>
        </p:nvSpPr>
        <p:spPr>
          <a:xfrm>
            <a:off x="9731872" y="4145396"/>
            <a:ext cx="360000" cy="360000"/>
          </a:xfrm>
          <a:prstGeom prst="ellipse">
            <a:avLst/>
          </a:prstGeom>
          <a:solidFill>
            <a:srgbClr val="B95E0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10</a:t>
            </a:r>
          </a:p>
        </p:txBody>
      </p:sp>
      <p:sp>
        <p:nvSpPr>
          <p:cNvPr id="18" name="Text Placeholder 14">
            <a:extLst>
              <a:ext uri="{FF2B5EF4-FFF2-40B4-BE49-F238E27FC236}">
                <a16:creationId xmlns:a16="http://schemas.microsoft.com/office/drawing/2014/main" id="{4B3E64B5-B4E5-E2C1-5A5F-1358514BAF61}"/>
              </a:ext>
            </a:extLst>
          </p:cNvPr>
          <p:cNvSpPr txBox="1">
            <a:spLocks/>
          </p:cNvSpPr>
          <p:nvPr/>
        </p:nvSpPr>
        <p:spPr>
          <a:xfrm>
            <a:off x="10151698" y="4049032"/>
            <a:ext cx="1392871" cy="41355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Business Ethics &amp; Integrity</a:t>
            </a:r>
          </a:p>
        </p:txBody>
      </p:sp>
      <p:sp>
        <p:nvSpPr>
          <p:cNvPr id="19" name="Text Placeholder 14">
            <a:extLst>
              <a:ext uri="{FF2B5EF4-FFF2-40B4-BE49-F238E27FC236}">
                <a16:creationId xmlns:a16="http://schemas.microsoft.com/office/drawing/2014/main" id="{42B084DE-6EDC-FE01-E5E6-CA38CB0EEE21}"/>
              </a:ext>
            </a:extLst>
          </p:cNvPr>
          <p:cNvSpPr txBox="1">
            <a:spLocks/>
          </p:cNvSpPr>
          <p:nvPr/>
        </p:nvSpPr>
        <p:spPr>
          <a:xfrm>
            <a:off x="10151698" y="4493884"/>
            <a:ext cx="1426643" cy="878362"/>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dirty="0">
                <a:solidFill>
                  <a:srgbClr val="B95E0B"/>
                </a:solidFill>
              </a:rPr>
              <a:t>100% </a:t>
            </a:r>
            <a:r>
              <a:rPr lang="en-US" sz="1050" dirty="0"/>
              <a:t>compliance with “Code of Ethics” from employees, suppliers &amp; business partners*</a:t>
            </a:r>
          </a:p>
        </p:txBody>
      </p:sp>
      <p:sp>
        <p:nvSpPr>
          <p:cNvPr id="20" name="Ellipse 19">
            <a:extLst>
              <a:ext uri="{FF2B5EF4-FFF2-40B4-BE49-F238E27FC236}">
                <a16:creationId xmlns:a16="http://schemas.microsoft.com/office/drawing/2014/main" id="{9E2AC030-7651-F0D6-05B7-C0D9D0507B94}"/>
              </a:ext>
            </a:extLst>
          </p:cNvPr>
          <p:cNvSpPr/>
          <p:nvPr/>
        </p:nvSpPr>
        <p:spPr>
          <a:xfrm>
            <a:off x="9911872" y="1146778"/>
            <a:ext cx="360000" cy="36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400"/>
              <a:t>11</a:t>
            </a:r>
          </a:p>
        </p:txBody>
      </p:sp>
      <p:sp>
        <p:nvSpPr>
          <p:cNvPr id="21" name="Text Placeholder 14">
            <a:extLst>
              <a:ext uri="{FF2B5EF4-FFF2-40B4-BE49-F238E27FC236}">
                <a16:creationId xmlns:a16="http://schemas.microsoft.com/office/drawing/2014/main" id="{717E4727-A6ED-633C-E679-CC663D01066E}"/>
              </a:ext>
            </a:extLst>
          </p:cNvPr>
          <p:cNvSpPr txBox="1">
            <a:spLocks/>
          </p:cNvSpPr>
          <p:nvPr/>
        </p:nvSpPr>
        <p:spPr>
          <a:xfrm>
            <a:off x="8025415" y="928147"/>
            <a:ext cx="1896653" cy="300073"/>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a:t>Corporate Transparency &amp; Reporting</a:t>
            </a:r>
          </a:p>
        </p:txBody>
      </p:sp>
      <p:sp>
        <p:nvSpPr>
          <p:cNvPr id="22" name="Text Placeholder 14">
            <a:extLst>
              <a:ext uri="{FF2B5EF4-FFF2-40B4-BE49-F238E27FC236}">
                <a16:creationId xmlns:a16="http://schemas.microsoft.com/office/drawing/2014/main" id="{E8583EC0-2026-515F-85DD-48B81EDE9025}"/>
              </a:ext>
            </a:extLst>
          </p:cNvPr>
          <p:cNvSpPr txBox="1">
            <a:spLocks/>
          </p:cNvSpPr>
          <p:nvPr/>
        </p:nvSpPr>
        <p:spPr>
          <a:xfrm>
            <a:off x="10203304" y="931274"/>
            <a:ext cx="1392871" cy="250008"/>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chemeClr val="accent2"/>
                </a:solidFill>
              </a:rPr>
              <a:t>CSRD-reporting</a:t>
            </a:r>
            <a:r>
              <a:rPr lang="en-US" sz="1050" b="1">
                <a:solidFill>
                  <a:srgbClr val="B95E0B"/>
                </a:solidFill>
              </a:rPr>
              <a:t> </a:t>
            </a:r>
            <a:r>
              <a:rPr lang="en-US" sz="1050"/>
              <a:t>by 2026</a:t>
            </a:r>
          </a:p>
        </p:txBody>
      </p:sp>
      <p:sp>
        <p:nvSpPr>
          <p:cNvPr id="23" name="Text Placeholder 14">
            <a:extLst>
              <a:ext uri="{FF2B5EF4-FFF2-40B4-BE49-F238E27FC236}">
                <a16:creationId xmlns:a16="http://schemas.microsoft.com/office/drawing/2014/main" id="{64178A84-D96C-32C5-F983-D5153507B1F3}"/>
              </a:ext>
            </a:extLst>
          </p:cNvPr>
          <p:cNvSpPr txBox="1">
            <a:spLocks/>
          </p:cNvSpPr>
          <p:nvPr/>
        </p:nvSpPr>
        <p:spPr>
          <a:xfrm>
            <a:off x="10414476" y="6450827"/>
            <a:ext cx="1599106" cy="235329"/>
          </a:xfrm>
          <a:prstGeom prst="rect">
            <a:avLst/>
          </a:prstGeom>
        </p:spPr>
        <p:txBody>
          <a:bodyPr anchor="ctr" anchorCtr="0"/>
          <a:lstStyle>
            <a:lvl1pPr marL="0" indent="0" algn="l" defTabSz="914377" rtl="0" eaLnBrk="1" latinLnBrk="0" hangingPunct="1">
              <a:lnSpc>
                <a:spcPct val="90000"/>
              </a:lnSpc>
              <a:spcBef>
                <a:spcPts val="1000"/>
              </a:spcBef>
              <a:buFont typeface="Arial" panose="020B0604020202020204" pitchFamily="34" charset="0"/>
              <a:buNone/>
              <a:defRPr lang="fr-FR" sz="1600" kern="1200" noProof="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fr-FR" sz="1600" kern="1200" noProof="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a:t>* non-exhaustive list of targets</a:t>
            </a:r>
          </a:p>
        </p:txBody>
      </p:sp>
    </p:spTree>
    <p:extLst>
      <p:ext uri="{BB962C8B-B14F-4D97-AF65-F5344CB8AC3E}">
        <p14:creationId xmlns:p14="http://schemas.microsoft.com/office/powerpoint/2010/main" val="23624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FC1646-0142-9A1D-3CE7-026E4F606ED5}"/>
              </a:ext>
            </a:extLst>
          </p:cNvPr>
          <p:cNvSpPr/>
          <p:nvPr/>
        </p:nvSpPr>
        <p:spPr>
          <a:xfrm>
            <a:off x="-6056" y="0"/>
            <a:ext cx="2164199" cy="68567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37BFD732-7864-4122-BF8A-B7FA766780E1}"/>
              </a:ext>
            </a:extLst>
          </p:cNvPr>
          <p:cNvSpPr>
            <a:spLocks noGrp="1"/>
          </p:cNvSpPr>
          <p:nvPr>
            <p:ph type="body" sz="quarter" idx="4294967295"/>
          </p:nvPr>
        </p:nvSpPr>
        <p:spPr>
          <a:xfrm>
            <a:off x="2876400" y="127671"/>
            <a:ext cx="8179527" cy="300073"/>
          </a:xfrm>
          <a:prstGeom prst="rect">
            <a:avLst/>
          </a:prstGeom>
        </p:spPr>
        <p:txBody>
          <a:bodyPr/>
          <a:lstStyle/>
          <a:p>
            <a:endParaRPr lang="fr-FR"/>
          </a:p>
        </p:txBody>
      </p:sp>
      <p:sp>
        <p:nvSpPr>
          <p:cNvPr id="6" name="Rectangle 5">
            <a:extLst>
              <a:ext uri="{FF2B5EF4-FFF2-40B4-BE49-F238E27FC236}">
                <a16:creationId xmlns:a16="http://schemas.microsoft.com/office/drawing/2014/main" id="{98618B62-914E-2317-AC8B-8F8D465D3D9B}"/>
              </a:ext>
            </a:extLst>
          </p:cNvPr>
          <p:cNvSpPr/>
          <p:nvPr/>
        </p:nvSpPr>
        <p:spPr>
          <a:xfrm>
            <a:off x="2152633" y="0"/>
            <a:ext cx="10094902" cy="6856718"/>
          </a:xfrm>
          <a:prstGeom prst="rect">
            <a:avLst/>
          </a:prstGeom>
          <a:solidFill>
            <a:srgbClr val="FFF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84B9A654-0570-36AC-C9B1-0F544EDEA54C}"/>
              </a:ext>
            </a:extLst>
          </p:cNvPr>
          <p:cNvSpPr txBox="1"/>
          <p:nvPr/>
        </p:nvSpPr>
        <p:spPr>
          <a:xfrm>
            <a:off x="2556971" y="1017733"/>
            <a:ext cx="3056279" cy="246221"/>
          </a:xfrm>
          <a:prstGeom prst="rect">
            <a:avLst/>
          </a:prstGeom>
          <a:noFill/>
        </p:spPr>
        <p:txBody>
          <a:bodyPr wrap="square">
            <a:spAutoFit/>
          </a:bodyPr>
          <a:lstStyle/>
          <a:p>
            <a:r>
              <a:rPr lang="en-US" sz="1000" b="1">
                <a:solidFill>
                  <a:srgbClr val="773C07"/>
                </a:solidFill>
                <a:latin typeface="Rubik "/>
                <a:ea typeface="Open Sans"/>
                <a:cs typeface="Open Sans"/>
              </a:rPr>
              <a:t>Consumer Health &amp; Sustainable Solutions</a:t>
            </a:r>
            <a:endParaRPr lang="fr-FR" sz="1000" b="1">
              <a:solidFill>
                <a:srgbClr val="773C07"/>
              </a:solidFill>
              <a:latin typeface="Rubik "/>
              <a:ea typeface="Open Sans"/>
              <a:cs typeface="Open Sans"/>
            </a:endParaRPr>
          </a:p>
        </p:txBody>
      </p:sp>
      <p:sp>
        <p:nvSpPr>
          <p:cNvPr id="55" name="ZoneTexte 54">
            <a:extLst>
              <a:ext uri="{FF2B5EF4-FFF2-40B4-BE49-F238E27FC236}">
                <a16:creationId xmlns:a16="http://schemas.microsoft.com/office/drawing/2014/main" id="{D26A23F2-11FD-C738-FC86-18FCF0BF7E52}"/>
              </a:ext>
            </a:extLst>
          </p:cNvPr>
          <p:cNvSpPr txBox="1"/>
          <p:nvPr/>
        </p:nvSpPr>
        <p:spPr>
          <a:xfrm>
            <a:off x="2581185" y="1296337"/>
            <a:ext cx="702961" cy="307777"/>
          </a:xfrm>
          <a:prstGeom prst="rect">
            <a:avLst/>
          </a:prstGeom>
          <a:noFill/>
        </p:spPr>
        <p:txBody>
          <a:bodyPr wrap="square">
            <a:spAutoFit/>
          </a:bodyPr>
          <a:lstStyle/>
          <a:p>
            <a:r>
              <a:rPr kumimoji="0" lang="en-US" sz="1400" b="1" i="0" u="none" strike="noStrike" kern="1200" cap="none" spc="0" normalizeH="0" baseline="0" noProof="0">
                <a:ln>
                  <a:noFill/>
                </a:ln>
                <a:solidFill>
                  <a:srgbClr val="773C07"/>
                </a:solidFill>
                <a:effectLst/>
                <a:uLnTx/>
                <a:uFillTx/>
                <a:latin typeface="Rubik "/>
                <a:ea typeface="Open Sans"/>
                <a:cs typeface="Open Sans"/>
              </a:rPr>
              <a:t>100%</a:t>
            </a:r>
            <a:endParaRPr lang="fr-FR" sz="1400" b="1">
              <a:solidFill>
                <a:srgbClr val="773C07"/>
              </a:solidFill>
            </a:endParaRPr>
          </a:p>
        </p:txBody>
      </p:sp>
      <p:sp>
        <p:nvSpPr>
          <p:cNvPr id="56" name="ZoneTexte 55">
            <a:extLst>
              <a:ext uri="{FF2B5EF4-FFF2-40B4-BE49-F238E27FC236}">
                <a16:creationId xmlns:a16="http://schemas.microsoft.com/office/drawing/2014/main" id="{0D955467-3DF6-66A0-01DF-67BE0BE8EE62}"/>
              </a:ext>
            </a:extLst>
          </p:cNvPr>
          <p:cNvSpPr txBox="1"/>
          <p:nvPr/>
        </p:nvSpPr>
        <p:spPr>
          <a:xfrm>
            <a:off x="3374215" y="1296337"/>
            <a:ext cx="2538905"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Of our insight-led innovations are healthier &amp; more sustainable</a:t>
            </a:r>
            <a:endParaRPr lang="fr-FR" sz="1000"/>
          </a:p>
        </p:txBody>
      </p:sp>
      <p:sp>
        <p:nvSpPr>
          <p:cNvPr id="57" name="ZoneTexte 56">
            <a:extLst>
              <a:ext uri="{FF2B5EF4-FFF2-40B4-BE49-F238E27FC236}">
                <a16:creationId xmlns:a16="http://schemas.microsoft.com/office/drawing/2014/main" id="{ED2C550D-4BBC-3FE4-146B-F255CDB00349}"/>
              </a:ext>
            </a:extLst>
          </p:cNvPr>
          <p:cNvSpPr txBox="1"/>
          <p:nvPr/>
        </p:nvSpPr>
        <p:spPr>
          <a:xfrm>
            <a:off x="2581185" y="1668237"/>
            <a:ext cx="702961" cy="307777"/>
          </a:xfrm>
          <a:prstGeom prst="rect">
            <a:avLst/>
          </a:prstGeom>
          <a:noFill/>
        </p:spPr>
        <p:txBody>
          <a:bodyPr wrap="square">
            <a:spAutoFit/>
          </a:bodyPr>
          <a:lstStyle/>
          <a:p>
            <a:r>
              <a:rPr kumimoji="0" lang="en-US" sz="1400" b="1" i="0" u="none" strike="noStrike" kern="1200" cap="none" spc="0" normalizeH="0" baseline="0" noProof="0">
                <a:ln>
                  <a:noFill/>
                </a:ln>
                <a:solidFill>
                  <a:srgbClr val="773C07"/>
                </a:solidFill>
                <a:effectLst/>
                <a:uLnTx/>
                <a:uFillTx/>
                <a:latin typeface="Rubik "/>
                <a:ea typeface="Open Sans"/>
                <a:cs typeface="Open Sans"/>
              </a:rPr>
              <a:t>50%</a:t>
            </a:r>
            <a:endParaRPr lang="fr-FR" sz="1400" b="1">
              <a:solidFill>
                <a:srgbClr val="773C07"/>
              </a:solidFill>
            </a:endParaRPr>
          </a:p>
        </p:txBody>
      </p:sp>
      <p:sp>
        <p:nvSpPr>
          <p:cNvPr id="58" name="ZoneTexte 57">
            <a:extLst>
              <a:ext uri="{FF2B5EF4-FFF2-40B4-BE49-F238E27FC236}">
                <a16:creationId xmlns:a16="http://schemas.microsoft.com/office/drawing/2014/main" id="{33AB420A-DE8D-0B55-F7D9-3B1E7FDD414B}"/>
              </a:ext>
            </a:extLst>
          </p:cNvPr>
          <p:cNvSpPr txBox="1"/>
          <p:nvPr/>
        </p:nvSpPr>
        <p:spPr>
          <a:xfrm>
            <a:off x="3374215" y="1668237"/>
            <a:ext cx="2300960"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Of our sales come from healthier &amp; more sustainable alternatives</a:t>
            </a:r>
            <a:endParaRPr lang="fr-FR" sz="1000"/>
          </a:p>
        </p:txBody>
      </p:sp>
      <p:sp>
        <p:nvSpPr>
          <p:cNvPr id="59" name="ZoneTexte 58">
            <a:extLst>
              <a:ext uri="{FF2B5EF4-FFF2-40B4-BE49-F238E27FC236}">
                <a16:creationId xmlns:a16="http://schemas.microsoft.com/office/drawing/2014/main" id="{3A24968B-8677-13EF-ECC9-8AD953C6C628}"/>
              </a:ext>
            </a:extLst>
          </p:cNvPr>
          <p:cNvSpPr txBox="1"/>
          <p:nvPr/>
        </p:nvSpPr>
        <p:spPr>
          <a:xfrm>
            <a:off x="2581185" y="2042989"/>
            <a:ext cx="891020" cy="307777"/>
          </a:xfrm>
          <a:prstGeom prst="rect">
            <a:avLst/>
          </a:prstGeom>
          <a:noFill/>
        </p:spPr>
        <p:txBody>
          <a:bodyPr wrap="square">
            <a:spAutoFit/>
          </a:bodyPr>
          <a:lstStyle/>
          <a:p>
            <a:r>
              <a:rPr kumimoji="0" lang="en-US" sz="1400" b="1" i="0" u="none" strike="noStrike" kern="1200" cap="none" spc="0" normalizeH="0" baseline="0" noProof="0">
                <a:ln>
                  <a:noFill/>
                </a:ln>
                <a:solidFill>
                  <a:srgbClr val="773C07"/>
                </a:solidFill>
                <a:effectLst/>
                <a:uLnTx/>
                <a:uFillTx/>
                <a:latin typeface="Rubik "/>
                <a:ea typeface="Open Sans"/>
                <a:cs typeface="Open Sans"/>
              </a:rPr>
              <a:t>Always</a:t>
            </a:r>
            <a:endParaRPr lang="fr-FR" sz="1400" b="1">
              <a:solidFill>
                <a:srgbClr val="773C07"/>
              </a:solidFill>
            </a:endParaRPr>
          </a:p>
        </p:txBody>
      </p:sp>
      <p:sp>
        <p:nvSpPr>
          <p:cNvPr id="60" name="ZoneTexte 59">
            <a:extLst>
              <a:ext uri="{FF2B5EF4-FFF2-40B4-BE49-F238E27FC236}">
                <a16:creationId xmlns:a16="http://schemas.microsoft.com/office/drawing/2014/main" id="{F43B56F1-31C9-0022-3DED-4D2FE3C0C694}"/>
              </a:ext>
            </a:extLst>
          </p:cNvPr>
          <p:cNvSpPr txBox="1"/>
          <p:nvPr/>
        </p:nvSpPr>
        <p:spPr>
          <a:xfrm>
            <a:off x="3374215" y="2042989"/>
            <a:ext cx="2300960" cy="553998"/>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Include more sustainable solutions to customer-led innovations in a proactive approach</a:t>
            </a:r>
            <a:endParaRPr lang="fr-FR" sz="1000"/>
          </a:p>
        </p:txBody>
      </p:sp>
      <p:sp>
        <p:nvSpPr>
          <p:cNvPr id="61" name="ZoneTexte 60">
            <a:extLst>
              <a:ext uri="{FF2B5EF4-FFF2-40B4-BE49-F238E27FC236}">
                <a16:creationId xmlns:a16="http://schemas.microsoft.com/office/drawing/2014/main" id="{AE292C6F-06D9-D4B7-13C7-2BD68855B3F1}"/>
              </a:ext>
            </a:extLst>
          </p:cNvPr>
          <p:cNvSpPr txBox="1"/>
          <p:nvPr/>
        </p:nvSpPr>
        <p:spPr>
          <a:xfrm>
            <a:off x="5782673" y="1017733"/>
            <a:ext cx="3056279" cy="246221"/>
          </a:xfrm>
          <a:prstGeom prst="rect">
            <a:avLst/>
          </a:prstGeom>
          <a:noFill/>
        </p:spPr>
        <p:txBody>
          <a:bodyPr wrap="square">
            <a:spAutoFit/>
          </a:bodyPr>
          <a:lstStyle/>
          <a:p>
            <a:r>
              <a:rPr lang="en-US" sz="1000" b="1">
                <a:solidFill>
                  <a:srgbClr val="773C07"/>
                </a:solidFill>
                <a:latin typeface="Rubik "/>
                <a:ea typeface="Open Sans"/>
                <a:cs typeface="Open Sans"/>
              </a:rPr>
              <a:t>Sustainable packaging</a:t>
            </a:r>
            <a:endParaRPr lang="fr-FR" sz="1000" b="1">
              <a:solidFill>
                <a:srgbClr val="773C07"/>
              </a:solidFill>
              <a:latin typeface="Rubik "/>
              <a:ea typeface="Open Sans"/>
              <a:cs typeface="Open Sans"/>
            </a:endParaRPr>
          </a:p>
        </p:txBody>
      </p:sp>
      <p:sp>
        <p:nvSpPr>
          <p:cNvPr id="62" name="ZoneTexte 61">
            <a:extLst>
              <a:ext uri="{FF2B5EF4-FFF2-40B4-BE49-F238E27FC236}">
                <a16:creationId xmlns:a16="http://schemas.microsoft.com/office/drawing/2014/main" id="{4B3E076F-FC6B-087F-E60F-9330A24846E7}"/>
              </a:ext>
            </a:extLst>
          </p:cNvPr>
          <p:cNvSpPr txBox="1"/>
          <p:nvPr/>
        </p:nvSpPr>
        <p:spPr>
          <a:xfrm>
            <a:off x="5785803" y="1296337"/>
            <a:ext cx="702961" cy="307777"/>
          </a:xfrm>
          <a:prstGeom prst="rect">
            <a:avLst/>
          </a:prstGeom>
          <a:noFill/>
        </p:spPr>
        <p:txBody>
          <a:bodyPr wrap="square">
            <a:spAutoFit/>
          </a:bodyPr>
          <a:lstStyle/>
          <a:p>
            <a:r>
              <a:rPr kumimoji="0" lang="en-US" sz="1400" b="1" i="0" u="none" strike="noStrike" kern="1200" cap="none" spc="0" normalizeH="0" baseline="0" noProof="0">
                <a:ln>
                  <a:noFill/>
                </a:ln>
                <a:solidFill>
                  <a:srgbClr val="773C07"/>
                </a:solidFill>
                <a:effectLst/>
                <a:uLnTx/>
                <a:uFillTx/>
                <a:latin typeface="Rubik "/>
                <a:ea typeface="Open Sans"/>
                <a:cs typeface="Open Sans"/>
              </a:rPr>
              <a:t>100%</a:t>
            </a:r>
            <a:endParaRPr lang="fr-FR" sz="1400" b="1">
              <a:solidFill>
                <a:srgbClr val="773C07"/>
              </a:solidFill>
            </a:endParaRPr>
          </a:p>
        </p:txBody>
      </p:sp>
      <p:sp>
        <p:nvSpPr>
          <p:cNvPr id="63" name="ZoneTexte 62">
            <a:extLst>
              <a:ext uri="{FF2B5EF4-FFF2-40B4-BE49-F238E27FC236}">
                <a16:creationId xmlns:a16="http://schemas.microsoft.com/office/drawing/2014/main" id="{5D5117A9-2F29-D1A1-804D-40455EE5C492}"/>
              </a:ext>
            </a:extLst>
          </p:cNvPr>
          <p:cNvSpPr txBox="1"/>
          <p:nvPr/>
        </p:nvSpPr>
        <p:spPr>
          <a:xfrm>
            <a:off x="6578833" y="1296337"/>
            <a:ext cx="2263248"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Of our packaging to be recyclable or reusable by 2025</a:t>
            </a:r>
            <a:endParaRPr lang="fr-FR" sz="1000"/>
          </a:p>
        </p:txBody>
      </p:sp>
      <p:sp>
        <p:nvSpPr>
          <p:cNvPr id="65" name="ZoneTexte 64">
            <a:extLst>
              <a:ext uri="{FF2B5EF4-FFF2-40B4-BE49-F238E27FC236}">
                <a16:creationId xmlns:a16="http://schemas.microsoft.com/office/drawing/2014/main" id="{17FA158F-FDB9-226B-0B0B-2D0C822016C9}"/>
              </a:ext>
            </a:extLst>
          </p:cNvPr>
          <p:cNvSpPr txBox="1"/>
          <p:nvPr/>
        </p:nvSpPr>
        <p:spPr>
          <a:xfrm>
            <a:off x="5785802" y="1668237"/>
            <a:ext cx="3093991"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Increase the proportion of </a:t>
            </a:r>
            <a:r>
              <a:rPr kumimoji="0" lang="en-US" sz="1000" b="1" i="0" u="none" strike="noStrike" kern="1200" cap="none" spc="0" normalizeH="0" baseline="0" noProof="0">
                <a:ln>
                  <a:noFill/>
                </a:ln>
                <a:solidFill>
                  <a:srgbClr val="773C07"/>
                </a:solidFill>
                <a:effectLst/>
                <a:uLnTx/>
                <a:uFillTx/>
                <a:latin typeface="Rubik "/>
                <a:ea typeface="Open Sans"/>
                <a:cs typeface="Open Sans"/>
              </a:rPr>
              <a:t>recycled plastics </a:t>
            </a:r>
            <a:r>
              <a:rPr kumimoji="0" lang="en-US" sz="1000" b="0" i="0" u="none" strike="noStrike" kern="1200" cap="none" spc="0" normalizeH="0" baseline="0" noProof="0">
                <a:ln>
                  <a:noFill/>
                </a:ln>
                <a:solidFill>
                  <a:srgbClr val="2C2D2C"/>
                </a:solidFill>
                <a:effectLst/>
                <a:uLnTx/>
                <a:uFillTx/>
                <a:latin typeface="Rubik "/>
                <a:ea typeface="Open Sans"/>
                <a:cs typeface="Open Sans"/>
              </a:rPr>
              <a:t>in our packaging by 2030</a:t>
            </a:r>
            <a:endParaRPr lang="fr-FR" sz="1000"/>
          </a:p>
        </p:txBody>
      </p:sp>
      <p:sp>
        <p:nvSpPr>
          <p:cNvPr id="69" name="ZoneTexte 68">
            <a:extLst>
              <a:ext uri="{FF2B5EF4-FFF2-40B4-BE49-F238E27FC236}">
                <a16:creationId xmlns:a16="http://schemas.microsoft.com/office/drawing/2014/main" id="{42BB9B3D-C9B7-51BC-0683-6EF499D50B1D}"/>
              </a:ext>
            </a:extLst>
          </p:cNvPr>
          <p:cNvSpPr txBox="1"/>
          <p:nvPr/>
        </p:nvSpPr>
        <p:spPr>
          <a:xfrm>
            <a:off x="3766875" y="4899215"/>
            <a:ext cx="1364854" cy="523220"/>
          </a:xfrm>
          <a:prstGeom prst="rect">
            <a:avLst/>
          </a:prstGeom>
          <a:noFill/>
        </p:spPr>
        <p:txBody>
          <a:bodyPr wrap="square">
            <a:spAutoFit/>
          </a:bodyPr>
          <a:lstStyle/>
          <a:p>
            <a:r>
              <a:rPr lang="en-US" sz="1400" b="1">
                <a:solidFill>
                  <a:srgbClr val="B95E0B"/>
                </a:solidFill>
                <a:latin typeface="Rubik(En-têtes)"/>
              </a:rPr>
              <a:t>People &amp; Culture</a:t>
            </a:r>
          </a:p>
        </p:txBody>
      </p:sp>
      <p:sp>
        <p:nvSpPr>
          <p:cNvPr id="70" name="ZoneTexte 69">
            <a:extLst>
              <a:ext uri="{FF2B5EF4-FFF2-40B4-BE49-F238E27FC236}">
                <a16:creationId xmlns:a16="http://schemas.microsoft.com/office/drawing/2014/main" id="{22FFEEC2-9ED9-C8EA-932C-44247C23C2E6}"/>
              </a:ext>
            </a:extLst>
          </p:cNvPr>
          <p:cNvSpPr txBox="1"/>
          <p:nvPr/>
        </p:nvSpPr>
        <p:spPr>
          <a:xfrm>
            <a:off x="2913587" y="5608745"/>
            <a:ext cx="2034503" cy="923330"/>
          </a:xfrm>
          <a:prstGeom prst="rect">
            <a:avLst/>
          </a:prstGeom>
          <a:noFill/>
        </p:spPr>
        <p:txBody>
          <a:bodyPr wrap="square">
            <a:spAutoFit/>
          </a:bodyPr>
          <a:lstStyle/>
          <a:p>
            <a:pPr algn="ctr"/>
            <a:r>
              <a:rPr lang="en-US" sz="1000" b="1">
                <a:solidFill>
                  <a:srgbClr val="B95E0B"/>
                </a:solidFill>
                <a:latin typeface="Rubik "/>
                <a:ea typeface="Open Sans"/>
                <a:cs typeface="Open Sans"/>
              </a:rPr>
              <a:t>Diversity, Equal Treatment &amp; Inclusion</a:t>
            </a:r>
          </a:p>
          <a:p>
            <a:pPr algn="ctr"/>
            <a:r>
              <a:rPr lang="en-US" sz="1400" b="1">
                <a:solidFill>
                  <a:srgbClr val="B95E0B"/>
                </a:solidFill>
                <a:latin typeface="Rubik "/>
                <a:ea typeface="Open Sans"/>
                <a:cs typeface="Open Sans"/>
              </a:rPr>
              <a:t>45%</a:t>
            </a:r>
          </a:p>
          <a:p>
            <a:pPr algn="ctr"/>
            <a:r>
              <a:rPr lang="en-US" sz="1000">
                <a:solidFill>
                  <a:srgbClr val="2C2D2C"/>
                </a:solidFill>
                <a:latin typeface="Rubik "/>
                <a:ea typeface="Open Sans"/>
                <a:cs typeface="Open Sans"/>
              </a:rPr>
              <a:t>Women in </a:t>
            </a:r>
          </a:p>
          <a:p>
            <a:pPr algn="ctr"/>
            <a:r>
              <a:rPr lang="en-US" sz="1000">
                <a:solidFill>
                  <a:srgbClr val="2C2D2C"/>
                </a:solidFill>
                <a:latin typeface="Rubik "/>
                <a:ea typeface="Open Sans"/>
                <a:cs typeface="Open Sans"/>
              </a:rPr>
              <a:t>leadership team</a:t>
            </a:r>
            <a:endParaRPr lang="fr-FR" sz="1000">
              <a:solidFill>
                <a:srgbClr val="2C2D2C"/>
              </a:solidFill>
              <a:latin typeface="Rubik "/>
              <a:ea typeface="Open Sans"/>
              <a:cs typeface="Open Sans"/>
            </a:endParaRPr>
          </a:p>
        </p:txBody>
      </p:sp>
      <p:sp>
        <p:nvSpPr>
          <p:cNvPr id="72" name="ZoneTexte 71">
            <a:extLst>
              <a:ext uri="{FF2B5EF4-FFF2-40B4-BE49-F238E27FC236}">
                <a16:creationId xmlns:a16="http://schemas.microsoft.com/office/drawing/2014/main" id="{852829BC-CAF0-4649-CD6D-07BCE00DBC32}"/>
              </a:ext>
            </a:extLst>
          </p:cNvPr>
          <p:cNvSpPr txBox="1"/>
          <p:nvPr/>
        </p:nvSpPr>
        <p:spPr>
          <a:xfrm>
            <a:off x="4900946" y="5608745"/>
            <a:ext cx="2034503" cy="769441"/>
          </a:xfrm>
          <a:prstGeom prst="rect">
            <a:avLst/>
          </a:prstGeom>
          <a:noFill/>
        </p:spPr>
        <p:txBody>
          <a:bodyPr wrap="square">
            <a:spAutoFit/>
          </a:bodyPr>
          <a:lstStyle/>
          <a:p>
            <a:pPr algn="ctr"/>
            <a:r>
              <a:rPr lang="en-US" sz="1000" b="1">
                <a:solidFill>
                  <a:srgbClr val="B95E0B"/>
                </a:solidFill>
                <a:latin typeface="Rubik "/>
                <a:ea typeface="Open Sans"/>
                <a:cs typeface="Open Sans"/>
              </a:rPr>
              <a:t>Talent Retention &amp; Attraction</a:t>
            </a:r>
          </a:p>
          <a:p>
            <a:pPr algn="ctr"/>
            <a:r>
              <a:rPr lang="en-US" sz="1400" b="1">
                <a:solidFill>
                  <a:srgbClr val="B95E0B"/>
                </a:solidFill>
                <a:latin typeface="Rubik "/>
                <a:ea typeface="Open Sans"/>
                <a:cs typeface="Open Sans"/>
              </a:rPr>
              <a:t>90%</a:t>
            </a:r>
          </a:p>
          <a:p>
            <a:pPr algn="ctr"/>
            <a:r>
              <a:rPr lang="en-US" sz="1000">
                <a:solidFill>
                  <a:srgbClr val="2C2D2C"/>
                </a:solidFill>
                <a:latin typeface="Rubik "/>
                <a:ea typeface="Open Sans"/>
                <a:cs typeface="Open Sans"/>
              </a:rPr>
              <a:t>Talent retention</a:t>
            </a:r>
            <a:endParaRPr lang="fr-FR" sz="1000">
              <a:solidFill>
                <a:srgbClr val="2C2D2C"/>
              </a:solidFill>
              <a:latin typeface="Rubik "/>
              <a:ea typeface="Open Sans"/>
              <a:cs typeface="Open Sans"/>
            </a:endParaRPr>
          </a:p>
        </p:txBody>
      </p:sp>
      <p:sp>
        <p:nvSpPr>
          <p:cNvPr id="73" name="ZoneTexte 72">
            <a:extLst>
              <a:ext uri="{FF2B5EF4-FFF2-40B4-BE49-F238E27FC236}">
                <a16:creationId xmlns:a16="http://schemas.microsoft.com/office/drawing/2014/main" id="{F9B060B8-4F62-5185-FF17-9918F24110FB}"/>
              </a:ext>
            </a:extLst>
          </p:cNvPr>
          <p:cNvSpPr txBox="1"/>
          <p:nvPr/>
        </p:nvSpPr>
        <p:spPr>
          <a:xfrm>
            <a:off x="6888305" y="5608745"/>
            <a:ext cx="2165360" cy="923330"/>
          </a:xfrm>
          <a:prstGeom prst="rect">
            <a:avLst/>
          </a:prstGeom>
          <a:noFill/>
        </p:spPr>
        <p:txBody>
          <a:bodyPr wrap="square">
            <a:spAutoFit/>
          </a:bodyPr>
          <a:lstStyle/>
          <a:p>
            <a:pPr algn="ctr"/>
            <a:r>
              <a:rPr lang="en-US" sz="1000" b="1">
                <a:solidFill>
                  <a:srgbClr val="B95E0B"/>
                </a:solidFill>
                <a:latin typeface="Rubik "/>
                <a:ea typeface="Open Sans"/>
                <a:cs typeface="Open Sans"/>
              </a:rPr>
              <a:t>Operational Health, Safety &amp; Wellbeing</a:t>
            </a:r>
          </a:p>
          <a:p>
            <a:pPr algn="ctr"/>
            <a:r>
              <a:rPr lang="en-US" sz="1400" b="1">
                <a:solidFill>
                  <a:srgbClr val="B95E0B"/>
                </a:solidFill>
                <a:latin typeface="Rubik "/>
                <a:ea typeface="Open Sans"/>
                <a:cs typeface="Open Sans"/>
              </a:rPr>
              <a:t>ZERO</a:t>
            </a:r>
          </a:p>
          <a:p>
            <a:pPr algn="ctr"/>
            <a:r>
              <a:rPr lang="en-US" sz="1000">
                <a:solidFill>
                  <a:srgbClr val="2C2D2C"/>
                </a:solidFill>
                <a:latin typeface="Rubik "/>
                <a:ea typeface="Open Sans"/>
                <a:cs typeface="Open Sans"/>
              </a:rPr>
              <a:t>Accidents &amp; occupational </a:t>
            </a:r>
          </a:p>
          <a:p>
            <a:pPr algn="ctr"/>
            <a:r>
              <a:rPr lang="en-US" sz="1000">
                <a:solidFill>
                  <a:srgbClr val="2C2D2C"/>
                </a:solidFill>
                <a:latin typeface="Rubik "/>
                <a:ea typeface="Open Sans"/>
                <a:cs typeface="Open Sans"/>
              </a:rPr>
              <a:t>diseases culture</a:t>
            </a:r>
            <a:endParaRPr lang="fr-FR" sz="1000">
              <a:solidFill>
                <a:srgbClr val="2C2D2C"/>
              </a:solidFill>
              <a:latin typeface="Rubik "/>
              <a:ea typeface="Open Sans"/>
              <a:cs typeface="Open Sans"/>
            </a:endParaRPr>
          </a:p>
        </p:txBody>
      </p:sp>
      <p:sp>
        <p:nvSpPr>
          <p:cNvPr id="74" name="ZoneTexte 73">
            <a:extLst>
              <a:ext uri="{FF2B5EF4-FFF2-40B4-BE49-F238E27FC236}">
                <a16:creationId xmlns:a16="http://schemas.microsoft.com/office/drawing/2014/main" id="{AC0C629A-FB44-AFFA-236A-A9C998BF8928}"/>
              </a:ext>
            </a:extLst>
          </p:cNvPr>
          <p:cNvSpPr txBox="1"/>
          <p:nvPr/>
        </p:nvSpPr>
        <p:spPr>
          <a:xfrm>
            <a:off x="9006520" y="5608745"/>
            <a:ext cx="2165360" cy="923330"/>
          </a:xfrm>
          <a:prstGeom prst="rect">
            <a:avLst/>
          </a:prstGeom>
          <a:noFill/>
        </p:spPr>
        <p:txBody>
          <a:bodyPr wrap="square">
            <a:spAutoFit/>
          </a:bodyPr>
          <a:lstStyle/>
          <a:p>
            <a:pPr algn="ctr"/>
            <a:r>
              <a:rPr lang="en-US" sz="1000" b="1">
                <a:solidFill>
                  <a:srgbClr val="B95E0B"/>
                </a:solidFill>
                <a:latin typeface="Rubik "/>
                <a:ea typeface="Open Sans"/>
                <a:cs typeface="Open Sans"/>
              </a:rPr>
              <a:t>Business Ethics &amp; Integrity</a:t>
            </a:r>
          </a:p>
          <a:p>
            <a:pPr algn="ctr"/>
            <a:r>
              <a:rPr lang="en-US" sz="1400" b="1">
                <a:solidFill>
                  <a:srgbClr val="B95E0B"/>
                </a:solidFill>
                <a:latin typeface="Rubik "/>
                <a:ea typeface="Open Sans"/>
                <a:cs typeface="Open Sans"/>
              </a:rPr>
              <a:t>100%</a:t>
            </a:r>
          </a:p>
          <a:p>
            <a:pPr algn="ctr"/>
            <a:r>
              <a:rPr lang="en-US" sz="1000">
                <a:solidFill>
                  <a:srgbClr val="2C2D2C"/>
                </a:solidFill>
                <a:latin typeface="Rubik "/>
                <a:ea typeface="Open Sans"/>
                <a:cs typeface="Open Sans"/>
              </a:rPr>
              <a:t>Compliance with “Code of Ethics” for employees, suppliers &amp; business partners</a:t>
            </a:r>
            <a:endParaRPr lang="fr-FR" sz="1000">
              <a:solidFill>
                <a:srgbClr val="2C2D2C"/>
              </a:solidFill>
              <a:latin typeface="Rubik "/>
              <a:ea typeface="Open Sans"/>
              <a:cs typeface="Open Sans"/>
            </a:endParaRPr>
          </a:p>
        </p:txBody>
      </p:sp>
      <p:sp>
        <p:nvSpPr>
          <p:cNvPr id="84" name="Forme libre : forme 83">
            <a:extLst>
              <a:ext uri="{FF2B5EF4-FFF2-40B4-BE49-F238E27FC236}">
                <a16:creationId xmlns:a16="http://schemas.microsoft.com/office/drawing/2014/main" id="{4D304344-425E-9A13-F726-9AB7D1EB7164}"/>
              </a:ext>
            </a:extLst>
          </p:cNvPr>
          <p:cNvSpPr/>
          <p:nvPr/>
        </p:nvSpPr>
        <p:spPr>
          <a:xfrm>
            <a:off x="5557928" y="4995198"/>
            <a:ext cx="5286856" cy="447021"/>
          </a:xfrm>
          <a:custGeom>
            <a:avLst/>
            <a:gdLst>
              <a:gd name="connsiteX0" fmla="*/ 5042780 w 5042780"/>
              <a:gd name="connsiteY0" fmla="*/ 0 h 488887"/>
              <a:gd name="connsiteX1" fmla="*/ 4807390 w 5042780"/>
              <a:gd name="connsiteY1" fmla="*/ 289711 h 488887"/>
              <a:gd name="connsiteX2" fmla="*/ 3720974 w 5042780"/>
              <a:gd name="connsiteY2" fmla="*/ 344032 h 488887"/>
              <a:gd name="connsiteX3" fmla="*/ 2879002 w 5042780"/>
              <a:gd name="connsiteY3" fmla="*/ 488887 h 488887"/>
              <a:gd name="connsiteX4" fmla="*/ 1810693 w 5042780"/>
              <a:gd name="connsiteY4" fmla="*/ 344032 h 488887"/>
              <a:gd name="connsiteX5" fmla="*/ 1385180 w 5042780"/>
              <a:gd name="connsiteY5" fmla="*/ 253497 h 488887"/>
              <a:gd name="connsiteX6" fmla="*/ 742384 w 5042780"/>
              <a:gd name="connsiteY6" fmla="*/ 153909 h 488887"/>
              <a:gd name="connsiteX7" fmla="*/ 0 w 5042780"/>
              <a:gd name="connsiteY7" fmla="*/ 307818 h 48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2780" h="488887">
                <a:moveTo>
                  <a:pt x="5042780" y="0"/>
                </a:moveTo>
                <a:cubicBezTo>
                  <a:pt x="5035235" y="116186"/>
                  <a:pt x="5027691" y="232372"/>
                  <a:pt x="4807390" y="289711"/>
                </a:cubicBezTo>
                <a:cubicBezTo>
                  <a:pt x="4587089" y="347050"/>
                  <a:pt x="4042372" y="310836"/>
                  <a:pt x="3720974" y="344032"/>
                </a:cubicBezTo>
                <a:cubicBezTo>
                  <a:pt x="3399576" y="377228"/>
                  <a:pt x="3197382" y="488887"/>
                  <a:pt x="2879002" y="488887"/>
                </a:cubicBezTo>
                <a:cubicBezTo>
                  <a:pt x="2560622" y="488887"/>
                  <a:pt x="2059663" y="383264"/>
                  <a:pt x="1810693" y="344032"/>
                </a:cubicBezTo>
                <a:cubicBezTo>
                  <a:pt x="1561723" y="304800"/>
                  <a:pt x="1563231" y="285184"/>
                  <a:pt x="1385180" y="253497"/>
                </a:cubicBezTo>
                <a:cubicBezTo>
                  <a:pt x="1207129" y="221810"/>
                  <a:pt x="973247" y="144856"/>
                  <a:pt x="742384" y="153909"/>
                </a:cubicBezTo>
                <a:cubicBezTo>
                  <a:pt x="511521" y="162962"/>
                  <a:pt x="255760" y="235390"/>
                  <a:pt x="0" y="307818"/>
                </a:cubicBezTo>
              </a:path>
            </a:pathLst>
          </a:cu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24" name="Image 23">
            <a:extLst>
              <a:ext uri="{FF2B5EF4-FFF2-40B4-BE49-F238E27FC236}">
                <a16:creationId xmlns:a16="http://schemas.microsoft.com/office/drawing/2014/main" id="{D48EC63A-F602-32F6-9F86-D65D1B3FC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466" y="369220"/>
            <a:ext cx="558270" cy="551420"/>
          </a:xfrm>
          <a:prstGeom prst="rect">
            <a:avLst/>
          </a:prstGeom>
        </p:spPr>
      </p:pic>
      <p:pic>
        <p:nvPicPr>
          <p:cNvPr id="28" name="Image 27">
            <a:extLst>
              <a:ext uri="{FF2B5EF4-FFF2-40B4-BE49-F238E27FC236}">
                <a16:creationId xmlns:a16="http://schemas.microsoft.com/office/drawing/2014/main" id="{D27B8BBD-B5BE-6ACA-F3D0-89AC1F91D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969" y="4868309"/>
            <a:ext cx="555906" cy="526476"/>
          </a:xfrm>
          <a:prstGeom prst="rect">
            <a:avLst/>
          </a:prstGeom>
        </p:spPr>
      </p:pic>
      <p:pic>
        <p:nvPicPr>
          <p:cNvPr id="46" name="Image 45">
            <a:extLst>
              <a:ext uri="{FF2B5EF4-FFF2-40B4-BE49-F238E27FC236}">
                <a16:creationId xmlns:a16="http://schemas.microsoft.com/office/drawing/2014/main" id="{418C07E4-ECC4-A67A-682B-C8904B4E9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91268">
            <a:off x="8809141" y="5203377"/>
            <a:ext cx="1040291" cy="255344"/>
          </a:xfrm>
          <a:prstGeom prst="rect">
            <a:avLst/>
          </a:prstGeom>
        </p:spPr>
      </p:pic>
      <p:pic>
        <p:nvPicPr>
          <p:cNvPr id="78" name="Image 77">
            <a:extLst>
              <a:ext uri="{FF2B5EF4-FFF2-40B4-BE49-F238E27FC236}">
                <a16:creationId xmlns:a16="http://schemas.microsoft.com/office/drawing/2014/main" id="{FEB5EA98-D910-FAC5-42A3-540EE0048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84635">
            <a:off x="6029173" y="4718558"/>
            <a:ext cx="317152" cy="1000300"/>
          </a:xfrm>
          <a:prstGeom prst="rect">
            <a:avLst/>
          </a:prstGeom>
        </p:spPr>
      </p:pic>
      <p:pic>
        <p:nvPicPr>
          <p:cNvPr id="12" name="Google Shape;55;p13">
            <a:extLst>
              <a:ext uri="{FF2B5EF4-FFF2-40B4-BE49-F238E27FC236}">
                <a16:creationId xmlns:a16="http://schemas.microsoft.com/office/drawing/2014/main" id="{D4BC5EBF-244E-8E97-216C-1280AE896B69}"/>
              </a:ext>
            </a:extLst>
          </p:cNvPr>
          <p:cNvPicPr preferRelativeResize="0"/>
          <p:nvPr/>
        </p:nvPicPr>
        <p:blipFill>
          <a:blip r:embed="rId7">
            <a:extLst>
              <a:ext uri="{28A0092B-C50C-407E-A947-70E740481C1C}">
                <a14:useLocalDpi xmlns:a14="http://schemas.microsoft.com/office/drawing/2010/main" val="0"/>
              </a:ext>
            </a:extLst>
          </a:blip>
          <a:srcRect t="1842" b="1842"/>
          <a:stretch/>
        </p:blipFill>
        <p:spPr>
          <a:xfrm>
            <a:off x="396431" y="484826"/>
            <a:ext cx="1343387" cy="485113"/>
          </a:xfrm>
          <a:prstGeom prst="rect">
            <a:avLst/>
          </a:prstGeom>
          <a:noFill/>
          <a:ln>
            <a:noFill/>
          </a:ln>
        </p:spPr>
      </p:pic>
      <p:sp>
        <p:nvSpPr>
          <p:cNvPr id="13" name="Text Placeholder 7">
            <a:extLst>
              <a:ext uri="{FF2B5EF4-FFF2-40B4-BE49-F238E27FC236}">
                <a16:creationId xmlns:a16="http://schemas.microsoft.com/office/drawing/2014/main" id="{7664F28E-8A8A-282A-3DDE-2AB3E3ED5378}"/>
              </a:ext>
            </a:extLst>
          </p:cNvPr>
          <p:cNvSpPr txBox="1">
            <a:spLocks/>
          </p:cNvSpPr>
          <p:nvPr/>
        </p:nvSpPr>
        <p:spPr>
          <a:xfrm>
            <a:off x="396431" y="1431611"/>
            <a:ext cx="1582700" cy="319587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2030 </a:t>
            </a:r>
            <a:r>
              <a:rPr lang="en-US" sz="1600" dirty="0">
                <a:solidFill>
                  <a:schemeClr val="bg1"/>
                </a:solidFill>
              </a:rPr>
              <a:t>sustainability roadmap</a:t>
            </a:r>
          </a:p>
          <a:p>
            <a:pPr marL="0" indent="0">
              <a:buNone/>
            </a:pPr>
            <a:endParaRPr lang="en-US" sz="2400" dirty="0">
              <a:solidFill>
                <a:schemeClr val="bg1"/>
              </a:solidFill>
            </a:endParaRPr>
          </a:p>
          <a:p>
            <a:pPr marL="0" indent="0">
              <a:buNone/>
            </a:pPr>
            <a:r>
              <a:rPr lang="en-US" sz="2400" dirty="0">
                <a:solidFill>
                  <a:schemeClr val="bg1"/>
                </a:solidFill>
              </a:rPr>
              <a:t>To make food matter</a:t>
            </a:r>
          </a:p>
          <a:p>
            <a:pPr marL="0" indent="0">
              <a:buNone/>
            </a:pPr>
            <a:r>
              <a:rPr lang="en-US" sz="2400" dirty="0">
                <a:solidFill>
                  <a:schemeClr val="bg1"/>
                </a:solidFill>
              </a:rPr>
              <a:t>for people and the planet</a:t>
            </a:r>
          </a:p>
        </p:txBody>
      </p:sp>
      <p:pic>
        <p:nvPicPr>
          <p:cNvPr id="15" name="Image 14">
            <a:extLst>
              <a:ext uri="{FF2B5EF4-FFF2-40B4-BE49-F238E27FC236}">
                <a16:creationId xmlns:a16="http://schemas.microsoft.com/office/drawing/2014/main" id="{AC1A9DAD-1ED1-927D-AF19-CD6A1F16CC42}"/>
              </a:ext>
            </a:extLst>
          </p:cNvPr>
          <p:cNvPicPr>
            <a:picLocks noChangeAspect="1"/>
          </p:cNvPicPr>
          <p:nvPr/>
        </p:nvPicPr>
        <p:blipFill>
          <a:blip r:embed="rId8"/>
          <a:stretch>
            <a:fillRect/>
          </a:stretch>
        </p:blipFill>
        <p:spPr>
          <a:xfrm>
            <a:off x="5870358" y="2329132"/>
            <a:ext cx="2519944" cy="2498246"/>
          </a:xfrm>
          <a:prstGeom prst="rect">
            <a:avLst/>
          </a:prstGeom>
        </p:spPr>
      </p:pic>
      <p:pic>
        <p:nvPicPr>
          <p:cNvPr id="2" name="Image 1">
            <a:extLst>
              <a:ext uri="{FF2B5EF4-FFF2-40B4-BE49-F238E27FC236}">
                <a16:creationId xmlns:a16="http://schemas.microsoft.com/office/drawing/2014/main" id="{ADCA41EC-99AF-62DC-89AA-72B985CFD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2584168" y="557046"/>
            <a:ext cx="1262155" cy="188700"/>
          </a:xfrm>
          <a:prstGeom prst="rect">
            <a:avLst/>
          </a:prstGeom>
        </p:spPr>
      </p:pic>
      <p:sp>
        <p:nvSpPr>
          <p:cNvPr id="53" name="ZoneTexte 52">
            <a:extLst>
              <a:ext uri="{FF2B5EF4-FFF2-40B4-BE49-F238E27FC236}">
                <a16:creationId xmlns:a16="http://schemas.microsoft.com/office/drawing/2014/main" id="{F45E9CB5-FD67-CA4A-1DDF-29C96B839F2D}"/>
              </a:ext>
            </a:extLst>
          </p:cNvPr>
          <p:cNvSpPr txBox="1"/>
          <p:nvPr/>
        </p:nvSpPr>
        <p:spPr>
          <a:xfrm>
            <a:off x="2561698" y="413177"/>
            <a:ext cx="1396564" cy="523220"/>
          </a:xfrm>
          <a:prstGeom prst="rect">
            <a:avLst/>
          </a:prstGeom>
          <a:noFill/>
        </p:spPr>
        <p:txBody>
          <a:bodyPr wrap="square">
            <a:spAutoFit/>
          </a:bodyPr>
          <a:lstStyle/>
          <a:p>
            <a:r>
              <a:rPr lang="en-US" sz="1400" b="1">
                <a:solidFill>
                  <a:srgbClr val="773C07"/>
                </a:solidFill>
                <a:latin typeface="Rubik(En-têtes)"/>
              </a:rPr>
              <a:t>Innovations &amp; Solutions</a:t>
            </a:r>
          </a:p>
        </p:txBody>
      </p:sp>
      <p:sp>
        <p:nvSpPr>
          <p:cNvPr id="4" name="ZoneTexte 3">
            <a:extLst>
              <a:ext uri="{FF2B5EF4-FFF2-40B4-BE49-F238E27FC236}">
                <a16:creationId xmlns:a16="http://schemas.microsoft.com/office/drawing/2014/main" id="{880700D4-89C0-4B9F-6134-0570F839E70C}"/>
              </a:ext>
            </a:extLst>
          </p:cNvPr>
          <p:cNvSpPr txBox="1"/>
          <p:nvPr/>
        </p:nvSpPr>
        <p:spPr>
          <a:xfrm>
            <a:off x="9134961" y="485446"/>
            <a:ext cx="1832628" cy="523220"/>
          </a:xfrm>
          <a:prstGeom prst="rect">
            <a:avLst/>
          </a:prstGeom>
          <a:noFill/>
        </p:spPr>
        <p:txBody>
          <a:bodyPr wrap="square">
            <a:spAutoFit/>
          </a:bodyPr>
          <a:lstStyle/>
          <a:p>
            <a:r>
              <a:rPr lang="en-US" sz="1400" b="1">
                <a:solidFill>
                  <a:srgbClr val="532A05"/>
                </a:solidFill>
                <a:latin typeface="Rubik(En-têtes)"/>
              </a:rPr>
              <a:t>Environmental impact</a:t>
            </a:r>
          </a:p>
        </p:txBody>
      </p:sp>
      <p:pic>
        <p:nvPicPr>
          <p:cNvPr id="5" name="Image 4">
            <a:extLst>
              <a:ext uri="{FF2B5EF4-FFF2-40B4-BE49-F238E27FC236}">
                <a16:creationId xmlns:a16="http://schemas.microsoft.com/office/drawing/2014/main" id="{EE69F2D0-A500-D9F9-31F1-A83ED3B2F0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22873" y="526058"/>
            <a:ext cx="535314" cy="532010"/>
          </a:xfrm>
          <a:prstGeom prst="rect">
            <a:avLst/>
          </a:prstGeom>
        </p:spPr>
      </p:pic>
      <p:pic>
        <p:nvPicPr>
          <p:cNvPr id="7" name="Image 6">
            <a:extLst>
              <a:ext uri="{FF2B5EF4-FFF2-40B4-BE49-F238E27FC236}">
                <a16:creationId xmlns:a16="http://schemas.microsoft.com/office/drawing/2014/main" id="{0F007EBD-E683-C6ED-322F-788EEAC9AC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578672">
            <a:off x="9671218" y="93199"/>
            <a:ext cx="290548" cy="1268361"/>
          </a:xfrm>
          <a:prstGeom prst="rect">
            <a:avLst/>
          </a:prstGeom>
        </p:spPr>
      </p:pic>
      <p:sp>
        <p:nvSpPr>
          <p:cNvPr id="9" name="ZoneTexte 8">
            <a:extLst>
              <a:ext uri="{FF2B5EF4-FFF2-40B4-BE49-F238E27FC236}">
                <a16:creationId xmlns:a16="http://schemas.microsoft.com/office/drawing/2014/main" id="{26F9926D-7096-45B7-46E0-33D907C90DCE}"/>
              </a:ext>
            </a:extLst>
          </p:cNvPr>
          <p:cNvSpPr txBox="1"/>
          <p:nvPr/>
        </p:nvSpPr>
        <p:spPr>
          <a:xfrm>
            <a:off x="9134961" y="1217688"/>
            <a:ext cx="692995" cy="307777"/>
          </a:xfrm>
          <a:prstGeom prst="rect">
            <a:avLst/>
          </a:prstGeom>
          <a:noFill/>
        </p:spPr>
        <p:txBody>
          <a:bodyPr wrap="square">
            <a:spAutoFit/>
          </a:bodyPr>
          <a:lstStyle/>
          <a:p>
            <a:r>
              <a:rPr kumimoji="0" lang="en-US" sz="1400" b="1" i="0" u="none" strike="noStrike" kern="1200" cap="none" spc="0" normalizeH="0" baseline="0" noProof="0">
                <a:ln>
                  <a:noFill/>
                </a:ln>
                <a:solidFill>
                  <a:srgbClr val="532A05"/>
                </a:solidFill>
                <a:effectLst/>
                <a:uLnTx/>
                <a:uFillTx/>
                <a:latin typeface="Rubik "/>
                <a:ea typeface="Open Sans"/>
                <a:cs typeface="Open Sans"/>
              </a:rPr>
              <a:t>-42%</a:t>
            </a:r>
            <a:endParaRPr lang="fr-FR" sz="1400" b="1">
              <a:solidFill>
                <a:srgbClr val="532A05"/>
              </a:solidFill>
            </a:endParaRPr>
          </a:p>
        </p:txBody>
      </p:sp>
      <p:sp>
        <p:nvSpPr>
          <p:cNvPr id="10" name="ZoneTexte 9">
            <a:extLst>
              <a:ext uri="{FF2B5EF4-FFF2-40B4-BE49-F238E27FC236}">
                <a16:creationId xmlns:a16="http://schemas.microsoft.com/office/drawing/2014/main" id="{E383FE01-C73D-46BB-9AB5-8EE18CB87AA1}"/>
              </a:ext>
            </a:extLst>
          </p:cNvPr>
          <p:cNvSpPr txBox="1"/>
          <p:nvPr/>
        </p:nvSpPr>
        <p:spPr>
          <a:xfrm>
            <a:off x="9818523" y="1171521"/>
            <a:ext cx="1339664"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Of scope 1 &amp; 2 GHG emissions by 2030</a:t>
            </a:r>
            <a:endParaRPr lang="fr-FR" sz="1000"/>
          </a:p>
        </p:txBody>
      </p:sp>
      <p:sp>
        <p:nvSpPr>
          <p:cNvPr id="14" name="ZoneTexte 13">
            <a:extLst>
              <a:ext uri="{FF2B5EF4-FFF2-40B4-BE49-F238E27FC236}">
                <a16:creationId xmlns:a16="http://schemas.microsoft.com/office/drawing/2014/main" id="{D22C6A4D-34AA-5032-AD74-82698732BB20}"/>
              </a:ext>
            </a:extLst>
          </p:cNvPr>
          <p:cNvSpPr txBox="1"/>
          <p:nvPr/>
        </p:nvSpPr>
        <p:spPr>
          <a:xfrm>
            <a:off x="9145415" y="1656997"/>
            <a:ext cx="733083" cy="307777"/>
          </a:xfrm>
          <a:prstGeom prst="rect">
            <a:avLst/>
          </a:prstGeom>
          <a:noFill/>
        </p:spPr>
        <p:txBody>
          <a:bodyPr wrap="square">
            <a:spAutoFit/>
          </a:bodyPr>
          <a:lstStyle/>
          <a:p>
            <a:r>
              <a:rPr kumimoji="0" lang="en-US" sz="1400" b="1" i="0" u="none" strike="noStrike" kern="1200" cap="none" spc="0" normalizeH="0" baseline="0" noProof="0">
                <a:ln>
                  <a:noFill/>
                </a:ln>
                <a:solidFill>
                  <a:srgbClr val="532A05"/>
                </a:solidFill>
                <a:effectLst/>
                <a:uLnTx/>
                <a:uFillTx/>
                <a:latin typeface="Rubik "/>
                <a:ea typeface="Open Sans"/>
                <a:cs typeface="Open Sans"/>
              </a:rPr>
              <a:t>-25%</a:t>
            </a:r>
            <a:endParaRPr lang="fr-FR" sz="1400" b="1">
              <a:solidFill>
                <a:srgbClr val="532A05"/>
              </a:solidFill>
            </a:endParaRPr>
          </a:p>
        </p:txBody>
      </p:sp>
      <p:sp>
        <p:nvSpPr>
          <p:cNvPr id="16" name="ZoneTexte 15">
            <a:extLst>
              <a:ext uri="{FF2B5EF4-FFF2-40B4-BE49-F238E27FC236}">
                <a16:creationId xmlns:a16="http://schemas.microsoft.com/office/drawing/2014/main" id="{64F86CF3-A1C3-2F94-2ACE-22DB579A4EEA}"/>
              </a:ext>
            </a:extLst>
          </p:cNvPr>
          <p:cNvSpPr txBox="1"/>
          <p:nvPr/>
        </p:nvSpPr>
        <p:spPr>
          <a:xfrm>
            <a:off x="9818523" y="1610830"/>
            <a:ext cx="1331937"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Of scope 3 GHG emissions by 2030</a:t>
            </a:r>
            <a:endParaRPr lang="fr-FR" sz="1000"/>
          </a:p>
        </p:txBody>
      </p:sp>
      <p:sp>
        <p:nvSpPr>
          <p:cNvPr id="18" name="ZoneTexte 17">
            <a:extLst>
              <a:ext uri="{FF2B5EF4-FFF2-40B4-BE49-F238E27FC236}">
                <a16:creationId xmlns:a16="http://schemas.microsoft.com/office/drawing/2014/main" id="{D07F39D5-20E3-DAD0-1225-49588BB639DA}"/>
              </a:ext>
            </a:extLst>
          </p:cNvPr>
          <p:cNvSpPr txBox="1"/>
          <p:nvPr/>
        </p:nvSpPr>
        <p:spPr>
          <a:xfrm>
            <a:off x="9145415" y="2068874"/>
            <a:ext cx="733083" cy="307777"/>
          </a:xfrm>
          <a:prstGeom prst="rect">
            <a:avLst/>
          </a:prstGeom>
          <a:noFill/>
        </p:spPr>
        <p:txBody>
          <a:bodyPr wrap="square">
            <a:spAutoFit/>
          </a:bodyPr>
          <a:lstStyle/>
          <a:p>
            <a:r>
              <a:rPr kumimoji="0" lang="en-US" sz="1400" b="1" i="0" u="none" strike="noStrike" kern="1200" cap="none" spc="0" normalizeH="0" baseline="0" noProof="0">
                <a:ln>
                  <a:noFill/>
                </a:ln>
                <a:solidFill>
                  <a:srgbClr val="532A05"/>
                </a:solidFill>
                <a:effectLst/>
                <a:uLnTx/>
                <a:uFillTx/>
                <a:latin typeface="Rubik "/>
                <a:ea typeface="Open Sans"/>
                <a:cs typeface="Open Sans"/>
              </a:rPr>
              <a:t>100%</a:t>
            </a:r>
            <a:endParaRPr lang="fr-FR" sz="1400" b="1">
              <a:solidFill>
                <a:srgbClr val="532A05"/>
              </a:solidFill>
            </a:endParaRPr>
          </a:p>
        </p:txBody>
      </p:sp>
      <p:sp>
        <p:nvSpPr>
          <p:cNvPr id="19" name="ZoneTexte 18">
            <a:extLst>
              <a:ext uri="{FF2B5EF4-FFF2-40B4-BE49-F238E27FC236}">
                <a16:creationId xmlns:a16="http://schemas.microsoft.com/office/drawing/2014/main" id="{2A6E2E90-5561-8AB8-E56A-1985D677CE23}"/>
              </a:ext>
            </a:extLst>
          </p:cNvPr>
          <p:cNvSpPr txBox="1"/>
          <p:nvPr/>
        </p:nvSpPr>
        <p:spPr>
          <a:xfrm>
            <a:off x="9818523" y="2022707"/>
            <a:ext cx="1331937"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Renewable energy by 2030</a:t>
            </a:r>
            <a:endParaRPr lang="fr-FR" sz="1000"/>
          </a:p>
        </p:txBody>
      </p:sp>
      <p:sp>
        <p:nvSpPr>
          <p:cNvPr id="21" name="ZoneTexte 20">
            <a:extLst>
              <a:ext uri="{FF2B5EF4-FFF2-40B4-BE49-F238E27FC236}">
                <a16:creationId xmlns:a16="http://schemas.microsoft.com/office/drawing/2014/main" id="{9FA8992D-B13C-2DDF-103C-B2D182522342}"/>
              </a:ext>
            </a:extLst>
          </p:cNvPr>
          <p:cNvSpPr txBox="1"/>
          <p:nvPr/>
        </p:nvSpPr>
        <p:spPr>
          <a:xfrm>
            <a:off x="8776248" y="2658979"/>
            <a:ext cx="1452092" cy="523220"/>
          </a:xfrm>
          <a:prstGeom prst="rect">
            <a:avLst/>
          </a:prstGeom>
          <a:noFill/>
        </p:spPr>
        <p:txBody>
          <a:bodyPr wrap="square">
            <a:spAutoFit/>
          </a:bodyPr>
          <a:lstStyle/>
          <a:p>
            <a:r>
              <a:rPr lang="en-US" sz="1400" b="1">
                <a:solidFill>
                  <a:srgbClr val="F39F53"/>
                </a:solidFill>
                <a:latin typeface="Rubik(En-têtes)"/>
              </a:rPr>
              <a:t>Sustainable Food System</a:t>
            </a:r>
          </a:p>
        </p:txBody>
      </p:sp>
      <p:pic>
        <p:nvPicPr>
          <p:cNvPr id="22" name="Image 21">
            <a:extLst>
              <a:ext uri="{FF2B5EF4-FFF2-40B4-BE49-F238E27FC236}">
                <a16:creationId xmlns:a16="http://schemas.microsoft.com/office/drawing/2014/main" id="{467DFA6A-C732-2EBA-D8BF-958DE452B9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7022" y="2634443"/>
            <a:ext cx="576480" cy="545960"/>
          </a:xfrm>
          <a:prstGeom prst="rect">
            <a:avLst/>
          </a:prstGeom>
        </p:spPr>
      </p:pic>
      <p:sp>
        <p:nvSpPr>
          <p:cNvPr id="23" name="ZoneTexte 22">
            <a:extLst>
              <a:ext uri="{FF2B5EF4-FFF2-40B4-BE49-F238E27FC236}">
                <a16:creationId xmlns:a16="http://schemas.microsoft.com/office/drawing/2014/main" id="{3B3F134A-D625-2C2E-25A3-1FE9368922EE}"/>
              </a:ext>
            </a:extLst>
          </p:cNvPr>
          <p:cNvSpPr txBox="1"/>
          <p:nvPr/>
        </p:nvSpPr>
        <p:spPr>
          <a:xfrm>
            <a:off x="8763422" y="3225614"/>
            <a:ext cx="2519945" cy="400110"/>
          </a:xfrm>
          <a:prstGeom prst="rect">
            <a:avLst/>
          </a:prstGeom>
          <a:noFill/>
        </p:spPr>
        <p:txBody>
          <a:bodyPr wrap="square">
            <a:spAutoFit/>
          </a:bodyPr>
          <a:lstStyle/>
          <a:p>
            <a:r>
              <a:rPr lang="en-US" sz="1000" b="1">
                <a:solidFill>
                  <a:srgbClr val="F39F53"/>
                </a:solidFill>
                <a:latin typeface="Rubik "/>
                <a:ea typeface="Open Sans"/>
                <a:cs typeface="Open Sans"/>
              </a:rPr>
              <a:t>Sustainable &amp; Responsible Sourcing &amp; Traceability</a:t>
            </a:r>
            <a:endParaRPr lang="fr-FR" sz="1000" b="1">
              <a:solidFill>
                <a:srgbClr val="F39F53"/>
              </a:solidFill>
              <a:latin typeface="Rubik "/>
              <a:ea typeface="Open Sans"/>
              <a:cs typeface="Open Sans"/>
            </a:endParaRPr>
          </a:p>
        </p:txBody>
      </p:sp>
      <p:sp>
        <p:nvSpPr>
          <p:cNvPr id="25" name="ZoneTexte 24">
            <a:extLst>
              <a:ext uri="{FF2B5EF4-FFF2-40B4-BE49-F238E27FC236}">
                <a16:creationId xmlns:a16="http://schemas.microsoft.com/office/drawing/2014/main" id="{8F9032A1-2748-113F-ADAC-4E31F9F04F7C}"/>
              </a:ext>
            </a:extLst>
          </p:cNvPr>
          <p:cNvSpPr txBox="1"/>
          <p:nvPr/>
        </p:nvSpPr>
        <p:spPr>
          <a:xfrm>
            <a:off x="8758618" y="3654615"/>
            <a:ext cx="681124" cy="307777"/>
          </a:xfrm>
          <a:prstGeom prst="rect">
            <a:avLst/>
          </a:prstGeom>
          <a:noFill/>
        </p:spPr>
        <p:txBody>
          <a:bodyPr wrap="square">
            <a:spAutoFit/>
          </a:bodyPr>
          <a:lstStyle/>
          <a:p>
            <a:r>
              <a:rPr kumimoji="0" lang="en-US" sz="1400" b="1" i="0" u="none" strike="noStrike" kern="1200" cap="none" spc="0" normalizeH="0" baseline="0" noProof="0">
                <a:ln>
                  <a:noFill/>
                </a:ln>
                <a:solidFill>
                  <a:srgbClr val="F39F53"/>
                </a:solidFill>
                <a:effectLst/>
                <a:uLnTx/>
                <a:uFillTx/>
                <a:latin typeface="Rubik "/>
                <a:ea typeface="Open Sans"/>
                <a:cs typeface="Open Sans"/>
              </a:rPr>
              <a:t>100%</a:t>
            </a:r>
            <a:endParaRPr lang="fr-FR" sz="1400" b="1">
              <a:solidFill>
                <a:srgbClr val="F39F53"/>
              </a:solidFill>
            </a:endParaRPr>
          </a:p>
        </p:txBody>
      </p:sp>
      <p:sp>
        <p:nvSpPr>
          <p:cNvPr id="26" name="ZoneTexte 25">
            <a:extLst>
              <a:ext uri="{FF2B5EF4-FFF2-40B4-BE49-F238E27FC236}">
                <a16:creationId xmlns:a16="http://schemas.microsoft.com/office/drawing/2014/main" id="{47765A9C-BC01-1BE2-73D3-39CEF401A08A}"/>
              </a:ext>
            </a:extLst>
          </p:cNvPr>
          <p:cNvSpPr txBox="1"/>
          <p:nvPr/>
        </p:nvSpPr>
        <p:spPr>
          <a:xfrm>
            <a:off x="9359275" y="3628086"/>
            <a:ext cx="2519944" cy="553998"/>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Sustainable &amp; traceable sourcing of our high-impact materials and strategic &amp; preferred suppliers by 2030</a:t>
            </a:r>
            <a:endParaRPr lang="fr-FR" sz="1000"/>
          </a:p>
        </p:txBody>
      </p:sp>
      <p:sp>
        <p:nvSpPr>
          <p:cNvPr id="27" name="ZoneTexte 26">
            <a:extLst>
              <a:ext uri="{FF2B5EF4-FFF2-40B4-BE49-F238E27FC236}">
                <a16:creationId xmlns:a16="http://schemas.microsoft.com/office/drawing/2014/main" id="{157F91BA-2A88-060A-0E1C-F02C222440F8}"/>
              </a:ext>
            </a:extLst>
          </p:cNvPr>
          <p:cNvSpPr txBox="1"/>
          <p:nvPr/>
        </p:nvSpPr>
        <p:spPr>
          <a:xfrm>
            <a:off x="8812465" y="4189733"/>
            <a:ext cx="2978192" cy="246221"/>
          </a:xfrm>
          <a:prstGeom prst="rect">
            <a:avLst/>
          </a:prstGeom>
          <a:noFill/>
        </p:spPr>
        <p:txBody>
          <a:bodyPr wrap="square">
            <a:spAutoFit/>
          </a:bodyPr>
          <a:lstStyle/>
          <a:p>
            <a:r>
              <a:rPr kumimoji="0" lang="en-US" sz="1000" b="1" i="0" u="none" strike="noStrike" kern="1200" cap="none" spc="0" normalizeH="0" baseline="0" noProof="0">
                <a:ln>
                  <a:noFill/>
                </a:ln>
                <a:solidFill>
                  <a:srgbClr val="F39F53"/>
                </a:solidFill>
                <a:effectLst/>
                <a:uLnTx/>
                <a:uFillTx/>
                <a:latin typeface="Rubik "/>
                <a:ea typeface="Open Sans"/>
                <a:cs typeface="Open Sans"/>
              </a:rPr>
              <a:t>Product Quality &amp; Safety</a:t>
            </a:r>
            <a:endParaRPr lang="fr-FR" sz="1000" b="1">
              <a:solidFill>
                <a:srgbClr val="F39F53"/>
              </a:solidFill>
            </a:endParaRPr>
          </a:p>
        </p:txBody>
      </p:sp>
      <p:sp>
        <p:nvSpPr>
          <p:cNvPr id="30" name="ZoneTexte 29">
            <a:extLst>
              <a:ext uri="{FF2B5EF4-FFF2-40B4-BE49-F238E27FC236}">
                <a16:creationId xmlns:a16="http://schemas.microsoft.com/office/drawing/2014/main" id="{AC953CE1-0D62-104D-7F08-BBF7162ECA06}"/>
              </a:ext>
            </a:extLst>
          </p:cNvPr>
          <p:cNvSpPr txBox="1"/>
          <p:nvPr/>
        </p:nvSpPr>
        <p:spPr>
          <a:xfrm>
            <a:off x="8758916" y="4487854"/>
            <a:ext cx="681124" cy="307777"/>
          </a:xfrm>
          <a:prstGeom prst="rect">
            <a:avLst/>
          </a:prstGeom>
          <a:noFill/>
        </p:spPr>
        <p:txBody>
          <a:bodyPr wrap="square">
            <a:spAutoFit/>
          </a:bodyPr>
          <a:lstStyle/>
          <a:p>
            <a:r>
              <a:rPr kumimoji="0" lang="en-US" sz="1400" b="1" i="0" u="none" strike="noStrike" kern="1200" cap="none" spc="0" normalizeH="0" baseline="0" noProof="0">
                <a:ln>
                  <a:noFill/>
                </a:ln>
                <a:solidFill>
                  <a:srgbClr val="F39F53"/>
                </a:solidFill>
                <a:effectLst/>
                <a:uLnTx/>
                <a:uFillTx/>
                <a:latin typeface="Rubik "/>
                <a:ea typeface="Open Sans"/>
                <a:cs typeface="Open Sans"/>
              </a:rPr>
              <a:t>100%</a:t>
            </a:r>
            <a:endParaRPr lang="fr-FR" sz="1400" b="1">
              <a:solidFill>
                <a:srgbClr val="F39F53"/>
              </a:solidFill>
            </a:endParaRPr>
          </a:p>
        </p:txBody>
      </p:sp>
      <p:sp>
        <p:nvSpPr>
          <p:cNvPr id="36" name="ZoneTexte 35">
            <a:extLst>
              <a:ext uri="{FF2B5EF4-FFF2-40B4-BE49-F238E27FC236}">
                <a16:creationId xmlns:a16="http://schemas.microsoft.com/office/drawing/2014/main" id="{5E077D07-143E-F8D5-FA40-C6F139FF238E}"/>
              </a:ext>
            </a:extLst>
          </p:cNvPr>
          <p:cNvSpPr txBox="1"/>
          <p:nvPr/>
        </p:nvSpPr>
        <p:spPr>
          <a:xfrm>
            <a:off x="9388945" y="4441497"/>
            <a:ext cx="2519944" cy="400110"/>
          </a:xfrm>
          <a:prstGeom prst="rect">
            <a:avLst/>
          </a:prstGeom>
          <a:noFill/>
        </p:spPr>
        <p:txBody>
          <a:bodyPr wrap="square">
            <a:spAutoFit/>
          </a:bodyPr>
          <a:lstStyle/>
          <a:p>
            <a:r>
              <a:rPr kumimoji="0" lang="en-US" sz="1000" b="0" i="0" u="none" strike="noStrike" kern="1200" cap="none" spc="0" normalizeH="0" baseline="0" noProof="0">
                <a:ln>
                  <a:noFill/>
                </a:ln>
                <a:solidFill>
                  <a:srgbClr val="2C2D2C"/>
                </a:solidFill>
                <a:effectLst/>
                <a:uLnTx/>
                <a:uFillTx/>
                <a:latin typeface="Rubik "/>
                <a:ea typeface="Open Sans"/>
                <a:cs typeface="Open Sans"/>
              </a:rPr>
              <a:t>Compliance with product quality &amp; safety standards</a:t>
            </a:r>
            <a:endParaRPr lang="fr-FR" sz="1000"/>
          </a:p>
        </p:txBody>
      </p:sp>
      <p:sp>
        <p:nvSpPr>
          <p:cNvPr id="41" name="ZoneTexte 40">
            <a:extLst>
              <a:ext uri="{FF2B5EF4-FFF2-40B4-BE49-F238E27FC236}">
                <a16:creationId xmlns:a16="http://schemas.microsoft.com/office/drawing/2014/main" id="{F3A3D335-B446-59DD-C221-0D4389A386FA}"/>
              </a:ext>
            </a:extLst>
          </p:cNvPr>
          <p:cNvSpPr txBox="1"/>
          <p:nvPr/>
        </p:nvSpPr>
        <p:spPr>
          <a:xfrm>
            <a:off x="3870077" y="3008040"/>
            <a:ext cx="1585970" cy="523220"/>
          </a:xfrm>
          <a:prstGeom prst="rect">
            <a:avLst/>
          </a:prstGeom>
          <a:noFill/>
        </p:spPr>
        <p:txBody>
          <a:bodyPr wrap="square">
            <a:spAutoFit/>
          </a:bodyPr>
          <a:lstStyle/>
          <a:p>
            <a:r>
              <a:rPr lang="en-US" sz="1400" b="1">
                <a:solidFill>
                  <a:schemeClr val="accent2"/>
                </a:solidFill>
                <a:latin typeface="Rubik(En-têtes)"/>
              </a:rPr>
              <a:t>Performance &amp; Reporting</a:t>
            </a:r>
          </a:p>
        </p:txBody>
      </p:sp>
      <p:sp>
        <p:nvSpPr>
          <p:cNvPr id="45" name="ZoneTexte 44">
            <a:extLst>
              <a:ext uri="{FF2B5EF4-FFF2-40B4-BE49-F238E27FC236}">
                <a16:creationId xmlns:a16="http://schemas.microsoft.com/office/drawing/2014/main" id="{6F25BFF8-5042-E471-AC4A-509F0DFAD9B3}"/>
              </a:ext>
            </a:extLst>
          </p:cNvPr>
          <p:cNvSpPr txBox="1"/>
          <p:nvPr/>
        </p:nvSpPr>
        <p:spPr>
          <a:xfrm>
            <a:off x="3250038" y="3605449"/>
            <a:ext cx="2372071" cy="400110"/>
          </a:xfrm>
          <a:prstGeom prst="rect">
            <a:avLst/>
          </a:prstGeom>
          <a:noFill/>
        </p:spPr>
        <p:txBody>
          <a:bodyPr wrap="square">
            <a:spAutoFit/>
          </a:bodyPr>
          <a:lstStyle/>
          <a:p>
            <a:r>
              <a:rPr lang="en-US" sz="1000" b="1">
                <a:solidFill>
                  <a:schemeClr val="accent2"/>
                </a:solidFill>
                <a:latin typeface="Rubik "/>
                <a:ea typeface="Open Sans"/>
                <a:cs typeface="Open Sans"/>
              </a:rPr>
              <a:t>Corporate Transparency &amp; Reporting</a:t>
            </a:r>
            <a:endParaRPr lang="fr-FR" sz="1000" b="1">
              <a:solidFill>
                <a:schemeClr val="accent2"/>
              </a:solidFill>
              <a:latin typeface="Rubik "/>
              <a:ea typeface="Open Sans"/>
              <a:cs typeface="Open Sans"/>
            </a:endParaRPr>
          </a:p>
        </p:txBody>
      </p:sp>
      <p:sp>
        <p:nvSpPr>
          <p:cNvPr id="47" name="ZoneTexte 46">
            <a:extLst>
              <a:ext uri="{FF2B5EF4-FFF2-40B4-BE49-F238E27FC236}">
                <a16:creationId xmlns:a16="http://schemas.microsoft.com/office/drawing/2014/main" id="{F84B6E7E-DA35-196E-BEC3-CBBABA3E3023}"/>
              </a:ext>
            </a:extLst>
          </p:cNvPr>
          <p:cNvSpPr txBox="1"/>
          <p:nvPr/>
        </p:nvSpPr>
        <p:spPr>
          <a:xfrm>
            <a:off x="3250038" y="4003534"/>
            <a:ext cx="2242732" cy="400110"/>
          </a:xfrm>
          <a:prstGeom prst="rect">
            <a:avLst/>
          </a:prstGeom>
          <a:noFill/>
        </p:spPr>
        <p:txBody>
          <a:bodyPr wrap="square">
            <a:spAutoFit/>
          </a:bodyPr>
          <a:lstStyle/>
          <a:p>
            <a:r>
              <a:rPr lang="en-US" sz="1000" b="1">
                <a:solidFill>
                  <a:schemeClr val="accent2"/>
                </a:solidFill>
                <a:latin typeface="Rubik "/>
                <a:ea typeface="Open Sans"/>
                <a:cs typeface="Open Sans"/>
              </a:rPr>
              <a:t>Fully transparent </a:t>
            </a:r>
            <a:r>
              <a:rPr kumimoji="0" lang="en-US" sz="1000" b="0" i="0" u="none" strike="noStrike" kern="1200" cap="none" spc="0" normalizeH="0" baseline="0" noProof="0">
                <a:ln>
                  <a:noFill/>
                </a:ln>
                <a:solidFill>
                  <a:srgbClr val="2C2D2C"/>
                </a:solidFill>
                <a:effectLst/>
                <a:uLnTx/>
                <a:uFillTx/>
                <a:latin typeface="Rubik "/>
                <a:ea typeface="Open Sans"/>
                <a:cs typeface="Open Sans"/>
              </a:rPr>
              <a:t>ESG reporting by 2026 in line with CSRD</a:t>
            </a:r>
            <a:endParaRPr lang="fr-FR" sz="1000"/>
          </a:p>
        </p:txBody>
      </p:sp>
      <p:pic>
        <p:nvPicPr>
          <p:cNvPr id="64" name="Image 63">
            <a:extLst>
              <a:ext uri="{FF2B5EF4-FFF2-40B4-BE49-F238E27FC236}">
                <a16:creationId xmlns:a16="http://schemas.microsoft.com/office/drawing/2014/main" id="{717484D3-5C04-E2E9-277D-8D0BF007E3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2553" y="2825839"/>
            <a:ext cx="440724" cy="576882"/>
          </a:xfrm>
          <a:prstGeom prst="rect">
            <a:avLst/>
          </a:prstGeom>
        </p:spPr>
      </p:pic>
      <p:sp>
        <p:nvSpPr>
          <p:cNvPr id="66" name="Forme libre : forme 65">
            <a:extLst>
              <a:ext uri="{FF2B5EF4-FFF2-40B4-BE49-F238E27FC236}">
                <a16:creationId xmlns:a16="http://schemas.microsoft.com/office/drawing/2014/main" id="{E5575766-66B1-A850-5DB3-7EEFE2548A78}"/>
              </a:ext>
            </a:extLst>
          </p:cNvPr>
          <p:cNvSpPr/>
          <p:nvPr/>
        </p:nvSpPr>
        <p:spPr>
          <a:xfrm rot="945364">
            <a:off x="2728924" y="3347706"/>
            <a:ext cx="546602" cy="1647731"/>
          </a:xfrm>
          <a:custGeom>
            <a:avLst/>
            <a:gdLst>
              <a:gd name="connsiteX0" fmla="*/ 546602 w 546602"/>
              <a:gd name="connsiteY0" fmla="*/ 1647731 h 1647731"/>
              <a:gd name="connsiteX1" fmla="*/ 57715 w 546602"/>
              <a:gd name="connsiteY1" fmla="*/ 1023042 h 1647731"/>
              <a:gd name="connsiteX2" fmla="*/ 30555 w 546602"/>
              <a:gd name="connsiteY2" fmla="*/ 371192 h 1647731"/>
              <a:gd name="connsiteX3" fmla="*/ 247838 w 546602"/>
              <a:gd name="connsiteY3" fmla="*/ 0 h 1647731"/>
            </a:gdLst>
            <a:ahLst/>
            <a:cxnLst>
              <a:cxn ang="0">
                <a:pos x="connsiteX0" y="connsiteY0"/>
              </a:cxn>
              <a:cxn ang="0">
                <a:pos x="connsiteX1" y="connsiteY1"/>
              </a:cxn>
              <a:cxn ang="0">
                <a:pos x="connsiteX2" y="connsiteY2"/>
              </a:cxn>
              <a:cxn ang="0">
                <a:pos x="connsiteX3" y="connsiteY3"/>
              </a:cxn>
            </a:cxnLst>
            <a:rect l="l" t="t" r="r" b="b"/>
            <a:pathLst>
              <a:path w="546602" h="1647731">
                <a:moveTo>
                  <a:pt x="546602" y="1647731"/>
                </a:moveTo>
                <a:cubicBezTo>
                  <a:pt x="345162" y="1441764"/>
                  <a:pt x="143723" y="1235798"/>
                  <a:pt x="57715" y="1023042"/>
                </a:cubicBezTo>
                <a:cubicBezTo>
                  <a:pt x="-28293" y="810286"/>
                  <a:pt x="-1132" y="541699"/>
                  <a:pt x="30555" y="371192"/>
                </a:cubicBezTo>
                <a:cubicBezTo>
                  <a:pt x="62242" y="200685"/>
                  <a:pt x="155040" y="100342"/>
                  <a:pt x="247838" y="0"/>
                </a:cubicBezTo>
              </a:path>
            </a:pathLst>
          </a:cu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68" name="Image 67">
            <a:extLst>
              <a:ext uri="{FF2B5EF4-FFF2-40B4-BE49-F238E27FC236}">
                <a16:creationId xmlns:a16="http://schemas.microsoft.com/office/drawing/2014/main" id="{0B8CEF83-DC54-EEF4-0381-49F130BC14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236994">
            <a:off x="2368314" y="4187376"/>
            <a:ext cx="829544" cy="300094"/>
          </a:xfrm>
          <a:prstGeom prst="rect">
            <a:avLst/>
          </a:prstGeom>
        </p:spPr>
      </p:pic>
      <p:sp>
        <p:nvSpPr>
          <p:cNvPr id="71" name="Forme libre : forme 70">
            <a:extLst>
              <a:ext uri="{FF2B5EF4-FFF2-40B4-BE49-F238E27FC236}">
                <a16:creationId xmlns:a16="http://schemas.microsoft.com/office/drawing/2014/main" id="{91D9CCB5-B96D-2F7B-A298-8C7F8D0AD8B6}"/>
              </a:ext>
            </a:extLst>
          </p:cNvPr>
          <p:cNvSpPr/>
          <p:nvPr/>
        </p:nvSpPr>
        <p:spPr>
          <a:xfrm>
            <a:off x="3864452" y="2609955"/>
            <a:ext cx="551544" cy="322680"/>
          </a:xfrm>
          <a:custGeom>
            <a:avLst/>
            <a:gdLst>
              <a:gd name="connsiteX0" fmla="*/ 0 w 588663"/>
              <a:gd name="connsiteY0" fmla="*/ 398352 h 398352"/>
              <a:gd name="connsiteX1" fmla="*/ 380246 w 588663"/>
              <a:gd name="connsiteY1" fmla="*/ 262550 h 398352"/>
              <a:gd name="connsiteX2" fmla="*/ 570369 w 588663"/>
              <a:gd name="connsiteY2" fmla="*/ 99588 h 398352"/>
              <a:gd name="connsiteX3" fmla="*/ 570369 w 588663"/>
              <a:gd name="connsiteY3" fmla="*/ 0 h 398352"/>
            </a:gdLst>
            <a:ahLst/>
            <a:cxnLst>
              <a:cxn ang="0">
                <a:pos x="connsiteX0" y="connsiteY0"/>
              </a:cxn>
              <a:cxn ang="0">
                <a:pos x="connsiteX1" y="connsiteY1"/>
              </a:cxn>
              <a:cxn ang="0">
                <a:pos x="connsiteX2" y="connsiteY2"/>
              </a:cxn>
              <a:cxn ang="0">
                <a:pos x="connsiteX3" y="connsiteY3"/>
              </a:cxn>
            </a:cxnLst>
            <a:rect l="l" t="t" r="r" b="b"/>
            <a:pathLst>
              <a:path w="588663" h="398352">
                <a:moveTo>
                  <a:pt x="0" y="398352"/>
                </a:moveTo>
                <a:cubicBezTo>
                  <a:pt x="142592" y="355348"/>
                  <a:pt x="285185" y="312344"/>
                  <a:pt x="380246" y="262550"/>
                </a:cubicBezTo>
                <a:cubicBezTo>
                  <a:pt x="475307" y="212756"/>
                  <a:pt x="538682" y="143346"/>
                  <a:pt x="570369" y="99588"/>
                </a:cubicBezTo>
                <a:cubicBezTo>
                  <a:pt x="602056" y="55830"/>
                  <a:pt x="586212" y="27915"/>
                  <a:pt x="570369" y="0"/>
                </a:cubicBezTo>
              </a:path>
            </a:pathLst>
          </a:cu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75" name="Image 74">
            <a:extLst>
              <a:ext uri="{FF2B5EF4-FFF2-40B4-BE49-F238E27FC236}">
                <a16:creationId xmlns:a16="http://schemas.microsoft.com/office/drawing/2014/main" id="{DF1BC436-B110-191E-7EA0-F50B0F426D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8438835">
            <a:off x="3829456" y="2619352"/>
            <a:ext cx="722742" cy="346719"/>
          </a:xfrm>
          <a:prstGeom prst="rect">
            <a:avLst/>
          </a:prstGeom>
        </p:spPr>
      </p:pic>
      <p:pic>
        <p:nvPicPr>
          <p:cNvPr id="80" name="Image 79">
            <a:extLst>
              <a:ext uri="{FF2B5EF4-FFF2-40B4-BE49-F238E27FC236}">
                <a16:creationId xmlns:a16="http://schemas.microsoft.com/office/drawing/2014/main" id="{C62EBF73-DFED-C885-6C1B-389773BF0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11465">
            <a:off x="3811755" y="4957221"/>
            <a:ext cx="1040297" cy="202112"/>
          </a:xfrm>
          <a:prstGeom prst="rect">
            <a:avLst/>
          </a:prstGeom>
        </p:spPr>
      </p:pic>
      <p:pic>
        <p:nvPicPr>
          <p:cNvPr id="82" name="Image 81">
            <a:extLst>
              <a:ext uri="{FF2B5EF4-FFF2-40B4-BE49-F238E27FC236}">
                <a16:creationId xmlns:a16="http://schemas.microsoft.com/office/drawing/2014/main" id="{D690FF64-E7B2-A705-6835-5FF0A50785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865829">
            <a:off x="3903930" y="3033080"/>
            <a:ext cx="1071789" cy="346719"/>
          </a:xfrm>
          <a:prstGeom prst="rect">
            <a:avLst/>
          </a:prstGeom>
        </p:spPr>
      </p:pic>
      <p:pic>
        <p:nvPicPr>
          <p:cNvPr id="88" name="Image 87">
            <a:extLst>
              <a:ext uri="{FF2B5EF4-FFF2-40B4-BE49-F238E27FC236}">
                <a16:creationId xmlns:a16="http://schemas.microsoft.com/office/drawing/2014/main" id="{C7DD22E5-1F1F-C142-1B27-BE20168C44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266504">
            <a:off x="11175701" y="760600"/>
            <a:ext cx="534396" cy="820414"/>
          </a:xfrm>
          <a:prstGeom prst="rect">
            <a:avLst/>
          </a:prstGeom>
        </p:spPr>
      </p:pic>
      <p:sp>
        <p:nvSpPr>
          <p:cNvPr id="89" name="Forme libre : forme 88">
            <a:extLst>
              <a:ext uri="{FF2B5EF4-FFF2-40B4-BE49-F238E27FC236}">
                <a16:creationId xmlns:a16="http://schemas.microsoft.com/office/drawing/2014/main" id="{997FDE70-0271-B3F7-FACB-5A4D1B8D5E1C}"/>
              </a:ext>
            </a:extLst>
          </p:cNvPr>
          <p:cNvSpPr/>
          <p:nvPr/>
        </p:nvSpPr>
        <p:spPr>
          <a:xfrm rot="592748">
            <a:off x="11108050" y="818828"/>
            <a:ext cx="440548" cy="2231136"/>
          </a:xfrm>
          <a:custGeom>
            <a:avLst/>
            <a:gdLst>
              <a:gd name="connsiteX0" fmla="*/ 0 w 440548"/>
              <a:gd name="connsiteY0" fmla="*/ 0 h 2231136"/>
              <a:gd name="connsiteX1" fmla="*/ 384048 w 440548"/>
              <a:gd name="connsiteY1" fmla="*/ 448056 h 2231136"/>
              <a:gd name="connsiteX2" fmla="*/ 228600 w 440548"/>
              <a:gd name="connsiteY2" fmla="*/ 1197864 h 2231136"/>
              <a:gd name="connsiteX3" fmla="*/ 438912 w 440548"/>
              <a:gd name="connsiteY3" fmla="*/ 1828800 h 2231136"/>
              <a:gd name="connsiteX4" fmla="*/ 91440 w 440548"/>
              <a:gd name="connsiteY4" fmla="*/ 2231136 h 22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48" h="2231136">
                <a:moveTo>
                  <a:pt x="0" y="0"/>
                </a:moveTo>
                <a:cubicBezTo>
                  <a:pt x="172974" y="124206"/>
                  <a:pt x="345948" y="248412"/>
                  <a:pt x="384048" y="448056"/>
                </a:cubicBezTo>
                <a:cubicBezTo>
                  <a:pt x="422148" y="647700"/>
                  <a:pt x="219456" y="967740"/>
                  <a:pt x="228600" y="1197864"/>
                </a:cubicBezTo>
                <a:cubicBezTo>
                  <a:pt x="237744" y="1427988"/>
                  <a:pt x="461772" y="1656588"/>
                  <a:pt x="438912" y="1828800"/>
                </a:cubicBezTo>
                <a:cubicBezTo>
                  <a:pt x="416052" y="2001012"/>
                  <a:pt x="253746" y="2116074"/>
                  <a:pt x="91440" y="2231136"/>
                </a:cubicBezTo>
              </a:path>
            </a:pathLst>
          </a:cu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90" name="Forme libre : forme 89">
            <a:extLst>
              <a:ext uri="{FF2B5EF4-FFF2-40B4-BE49-F238E27FC236}">
                <a16:creationId xmlns:a16="http://schemas.microsoft.com/office/drawing/2014/main" id="{9370125F-0D17-64E7-DC3A-B171AA84B9C5}"/>
              </a:ext>
            </a:extLst>
          </p:cNvPr>
          <p:cNvSpPr/>
          <p:nvPr/>
        </p:nvSpPr>
        <p:spPr>
          <a:xfrm>
            <a:off x="4663062" y="617729"/>
            <a:ext cx="4324392" cy="224356"/>
          </a:xfrm>
          <a:custGeom>
            <a:avLst/>
            <a:gdLst>
              <a:gd name="connsiteX0" fmla="*/ 0 w 2643612"/>
              <a:gd name="connsiteY0" fmla="*/ 290113 h 290113"/>
              <a:gd name="connsiteX1" fmla="*/ 878186 w 2643612"/>
              <a:gd name="connsiteY1" fmla="*/ 402 h 290113"/>
              <a:gd name="connsiteX2" fmla="*/ 1602463 w 2643612"/>
              <a:gd name="connsiteY2" fmla="*/ 226739 h 290113"/>
              <a:gd name="connsiteX3" fmla="*/ 2245259 w 2643612"/>
              <a:gd name="connsiteY3" fmla="*/ 217685 h 290113"/>
              <a:gd name="connsiteX4" fmla="*/ 2643612 w 2643612"/>
              <a:gd name="connsiteY4" fmla="*/ 81883 h 290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612" h="290113">
                <a:moveTo>
                  <a:pt x="0" y="290113"/>
                </a:moveTo>
                <a:cubicBezTo>
                  <a:pt x="305554" y="150538"/>
                  <a:pt x="611109" y="10964"/>
                  <a:pt x="878186" y="402"/>
                </a:cubicBezTo>
                <a:cubicBezTo>
                  <a:pt x="1145263" y="-10160"/>
                  <a:pt x="1374618" y="190525"/>
                  <a:pt x="1602463" y="226739"/>
                </a:cubicBezTo>
                <a:cubicBezTo>
                  <a:pt x="1830308" y="262953"/>
                  <a:pt x="2071734" y="241828"/>
                  <a:pt x="2245259" y="217685"/>
                </a:cubicBezTo>
                <a:cubicBezTo>
                  <a:pt x="2418784" y="193542"/>
                  <a:pt x="2531198" y="137712"/>
                  <a:pt x="2643612" y="81883"/>
                </a:cubicBezTo>
              </a:path>
            </a:pathLst>
          </a:cu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pic>
        <p:nvPicPr>
          <p:cNvPr id="91" name="Image 90">
            <a:extLst>
              <a:ext uri="{FF2B5EF4-FFF2-40B4-BE49-F238E27FC236}">
                <a16:creationId xmlns:a16="http://schemas.microsoft.com/office/drawing/2014/main" id="{DDDE100E-2C1D-AE51-F875-81671D1720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427474">
            <a:off x="4989148" y="574204"/>
            <a:ext cx="1352475" cy="219126"/>
          </a:xfrm>
          <a:prstGeom prst="rect">
            <a:avLst/>
          </a:prstGeom>
        </p:spPr>
      </p:pic>
      <p:pic>
        <p:nvPicPr>
          <p:cNvPr id="92" name="Image 91">
            <a:extLst>
              <a:ext uri="{FF2B5EF4-FFF2-40B4-BE49-F238E27FC236}">
                <a16:creationId xmlns:a16="http://schemas.microsoft.com/office/drawing/2014/main" id="{4F6618E5-9401-15AB-9D16-FD1293918A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427474">
            <a:off x="8797332" y="2771517"/>
            <a:ext cx="1352475" cy="219126"/>
          </a:xfrm>
          <a:prstGeom prst="rect">
            <a:avLst/>
          </a:prstGeom>
        </p:spPr>
      </p:pic>
    </p:spTree>
    <p:extLst>
      <p:ext uri="{BB962C8B-B14F-4D97-AF65-F5344CB8AC3E}">
        <p14:creationId xmlns:p14="http://schemas.microsoft.com/office/powerpoint/2010/main" val="4058858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582C331-A189-EB08-4F1E-62E92486F42B}"/>
              </a:ext>
            </a:extLst>
          </p:cNvPr>
          <p:cNvSpPr>
            <a:spLocks noGrp="1"/>
          </p:cNvSpPr>
          <p:nvPr>
            <p:ph type="body" sz="quarter" idx="11"/>
          </p:nvPr>
        </p:nvSpPr>
        <p:spPr/>
        <p:txBody>
          <a:bodyPr/>
          <a:lstStyle/>
          <a:p>
            <a:r>
              <a:rPr lang="da-DK" dirty="0"/>
              <a:t>Company </a:t>
            </a:r>
            <a:r>
              <a:rPr lang="da-DK" dirty="0" err="1"/>
              <a:t>profile</a:t>
            </a:r>
            <a:r>
              <a:rPr lang="da-DK" dirty="0"/>
              <a:t> - </a:t>
            </a:r>
            <a:r>
              <a:rPr lang="da-DK" dirty="0" err="1">
                <a:solidFill>
                  <a:schemeClr val="bg2"/>
                </a:solidFill>
              </a:rPr>
              <a:t>Norway</a:t>
            </a:r>
            <a:endParaRPr lang="da-DK" dirty="0">
              <a:solidFill>
                <a:schemeClr val="bg2"/>
              </a:solidFill>
            </a:endParaRPr>
          </a:p>
          <a:p>
            <a:endParaRPr lang="da-DK" dirty="0"/>
          </a:p>
        </p:txBody>
      </p:sp>
      <p:sp>
        <p:nvSpPr>
          <p:cNvPr id="7" name="Tekstfelt 6">
            <a:extLst>
              <a:ext uri="{FF2B5EF4-FFF2-40B4-BE49-F238E27FC236}">
                <a16:creationId xmlns:a16="http://schemas.microsoft.com/office/drawing/2014/main" id="{07574F6A-5C1A-6BD9-1B52-B5D6DC00A04A}"/>
              </a:ext>
            </a:extLst>
          </p:cNvPr>
          <p:cNvSpPr txBox="1"/>
          <p:nvPr/>
        </p:nvSpPr>
        <p:spPr>
          <a:xfrm>
            <a:off x="1229557" y="1696199"/>
            <a:ext cx="9796044" cy="3785652"/>
          </a:xfrm>
          <a:prstGeom prst="rect">
            <a:avLst/>
          </a:prstGeom>
          <a:noFill/>
        </p:spPr>
        <p:txBody>
          <a:bodyPr wrap="square">
            <a:spAutoFit/>
          </a:bodyPr>
          <a:lstStyle/>
          <a:p>
            <a:r>
              <a:rPr lang="da-DK" sz="1600" dirty="0"/>
              <a:t>Solina </a:t>
            </a:r>
            <a:r>
              <a:rPr lang="da-DK" sz="1600" dirty="0" err="1"/>
              <a:t>Norway</a:t>
            </a:r>
            <a:r>
              <a:rPr lang="da-DK" sz="1600" dirty="0"/>
              <a:t>, part of Solina Group, is a food </a:t>
            </a:r>
            <a:r>
              <a:rPr lang="da-DK" sz="1600" dirty="0" err="1"/>
              <a:t>producing</a:t>
            </a:r>
            <a:r>
              <a:rPr lang="da-DK" sz="1600" dirty="0"/>
              <a:t> and </a:t>
            </a:r>
            <a:r>
              <a:rPr lang="da-DK" sz="1600" dirty="0" err="1"/>
              <a:t>trading</a:t>
            </a:r>
            <a:r>
              <a:rPr lang="da-DK" sz="1600" dirty="0"/>
              <a:t> </a:t>
            </a:r>
            <a:r>
              <a:rPr lang="da-DK" sz="1600" dirty="0" err="1"/>
              <a:t>company</a:t>
            </a:r>
            <a:r>
              <a:rPr lang="da-DK" sz="1600" dirty="0"/>
              <a:t> </a:t>
            </a:r>
            <a:r>
              <a:rPr lang="da-DK" sz="1600" dirty="0" err="1"/>
              <a:t>situated</a:t>
            </a:r>
            <a:r>
              <a:rPr lang="da-DK" sz="1600" dirty="0"/>
              <a:t> in </a:t>
            </a:r>
            <a:r>
              <a:rPr lang="da-DK" sz="1600" dirty="0" err="1"/>
              <a:t>Norway</a:t>
            </a:r>
            <a:r>
              <a:rPr lang="da-DK" sz="1600" dirty="0"/>
              <a:t> and has </a:t>
            </a:r>
            <a:r>
              <a:rPr lang="da-DK" sz="1600" dirty="0" err="1"/>
              <a:t>been</a:t>
            </a:r>
            <a:r>
              <a:rPr lang="da-DK" sz="1600" dirty="0"/>
              <a:t> </a:t>
            </a:r>
            <a:r>
              <a:rPr lang="da-DK" sz="1600" dirty="0" err="1"/>
              <a:t>selling</a:t>
            </a:r>
            <a:r>
              <a:rPr lang="da-DK" sz="1600" dirty="0"/>
              <a:t> </a:t>
            </a:r>
            <a:r>
              <a:rPr lang="da-DK" sz="1600" dirty="0" err="1"/>
              <a:t>primarily</a:t>
            </a:r>
            <a:r>
              <a:rPr lang="da-DK" sz="1600" dirty="0"/>
              <a:t> </a:t>
            </a:r>
            <a:r>
              <a:rPr lang="da-DK" sz="1600" dirty="0" err="1"/>
              <a:t>ingredients</a:t>
            </a:r>
            <a:r>
              <a:rPr lang="da-DK" sz="1600" dirty="0"/>
              <a:t>, </a:t>
            </a:r>
            <a:r>
              <a:rPr lang="da-DK" sz="1600" dirty="0" err="1"/>
              <a:t>utensils</a:t>
            </a:r>
            <a:r>
              <a:rPr lang="da-DK" sz="1600" dirty="0"/>
              <a:t>, </a:t>
            </a:r>
            <a:r>
              <a:rPr lang="da-DK" sz="1600" dirty="0" err="1"/>
              <a:t>packing</a:t>
            </a:r>
            <a:r>
              <a:rPr lang="da-DK" sz="1600" dirty="0"/>
              <a:t> </a:t>
            </a:r>
            <a:r>
              <a:rPr lang="da-DK" sz="1600" dirty="0" err="1"/>
              <a:t>materials</a:t>
            </a:r>
            <a:r>
              <a:rPr lang="da-DK" sz="1600" dirty="0"/>
              <a:t> to the food </a:t>
            </a:r>
            <a:r>
              <a:rPr lang="da-DK" sz="1600" dirty="0" err="1"/>
              <a:t>industry</a:t>
            </a:r>
            <a:r>
              <a:rPr lang="da-DK" sz="1600" dirty="0"/>
              <a:t>.</a:t>
            </a:r>
          </a:p>
          <a:p>
            <a:endParaRPr lang="da-DK" sz="1600" dirty="0"/>
          </a:p>
          <a:p>
            <a:pPr marL="285750" indent="-285750">
              <a:buFont typeface="Arial" panose="020B0604020202020204" pitchFamily="34" charset="0"/>
              <a:buChar char="•"/>
            </a:pPr>
            <a:r>
              <a:rPr lang="en-US" sz="1600" dirty="0"/>
              <a:t>Our production handles of more than 300 blends</a:t>
            </a:r>
          </a:p>
          <a:p>
            <a:pPr marL="285750" indent="-285750">
              <a:buFont typeface="Arial" panose="020B0604020202020204" pitchFamily="34" charset="0"/>
              <a:buChar char="•"/>
            </a:pPr>
            <a:r>
              <a:rPr lang="en-US" sz="1600" dirty="0"/>
              <a:t>In 2023 we produced 112 </a:t>
            </a:r>
            <a:r>
              <a:rPr lang="en-US" sz="1600" dirty="0" err="1"/>
              <a:t>tonnes</a:t>
            </a:r>
            <a:r>
              <a:rPr lang="en-US" sz="1600" dirty="0"/>
              <a:t> spices and blends</a:t>
            </a:r>
          </a:p>
          <a:p>
            <a:pPr marL="285750" indent="-285750">
              <a:buFont typeface="Arial" panose="020B0604020202020204" pitchFamily="34" charset="0"/>
              <a:buChar char="•"/>
            </a:pPr>
            <a:r>
              <a:rPr lang="en-US" sz="1600" dirty="0"/>
              <a:t>In 2023 Solina Norway employed 7 people</a:t>
            </a:r>
          </a:p>
          <a:p>
            <a:pPr marL="285750" indent="-285750">
              <a:buFont typeface="Arial" panose="020B0604020202020204" pitchFamily="34" charset="0"/>
              <a:buChar char="•"/>
            </a:pPr>
            <a:r>
              <a:rPr lang="en-US" sz="1600" dirty="0"/>
              <a:t>In 2023 the plant expanded from 700 m2 till 1700 m2</a:t>
            </a:r>
          </a:p>
          <a:p>
            <a:pPr marL="285750" indent="-285750">
              <a:buFont typeface="Arial" panose="020B0604020202020204" pitchFamily="34" charset="0"/>
              <a:buChar char="•"/>
            </a:pPr>
            <a:r>
              <a:rPr lang="en-US" sz="1600" dirty="0"/>
              <a:t>In 2023 we added a new production line</a:t>
            </a:r>
          </a:p>
          <a:p>
            <a:pPr marL="285750" indent="-285750">
              <a:buFont typeface="Arial" panose="020B0604020202020204" pitchFamily="34" charset="0"/>
              <a:buChar char="•"/>
            </a:pPr>
            <a:endParaRPr lang="en-US" sz="1600" dirty="0"/>
          </a:p>
          <a:p>
            <a:r>
              <a:rPr lang="en-US" sz="1600" dirty="0"/>
              <a:t>We put an effort into making a safe and healthy work environment, and to produce responsible and sustainable products with as little impact on the environment as possible.</a:t>
            </a:r>
          </a:p>
          <a:p>
            <a:r>
              <a:rPr lang="en-US" sz="1600" dirty="0"/>
              <a:t> </a:t>
            </a:r>
          </a:p>
          <a:p>
            <a:r>
              <a:rPr lang="en-US" sz="1600" dirty="0"/>
              <a:t>Being part of Solina Group strengthens our position worldwide with a broader knowledge of the market and giving better possibilities to work with suppliers on issues like social responsibility and environmental behavior.</a:t>
            </a:r>
            <a:endParaRPr lang="da-DK" sz="1600" dirty="0"/>
          </a:p>
        </p:txBody>
      </p:sp>
    </p:spTree>
    <p:extLst>
      <p:ext uri="{BB962C8B-B14F-4D97-AF65-F5344CB8AC3E}">
        <p14:creationId xmlns:p14="http://schemas.microsoft.com/office/powerpoint/2010/main" val="252696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DB77B78-C29C-C41E-DC51-D859DAB4CC8B}"/>
              </a:ext>
            </a:extLst>
          </p:cNvPr>
          <p:cNvSpPr>
            <a:spLocks noGrp="1"/>
          </p:cNvSpPr>
          <p:nvPr>
            <p:ph type="body" sz="quarter" idx="11"/>
          </p:nvPr>
        </p:nvSpPr>
        <p:spPr/>
        <p:txBody>
          <a:bodyPr/>
          <a:lstStyle/>
          <a:p>
            <a:r>
              <a:rPr lang="da-DK" dirty="0"/>
              <a:t>Certificates</a:t>
            </a:r>
          </a:p>
        </p:txBody>
      </p:sp>
      <p:sp>
        <p:nvSpPr>
          <p:cNvPr id="3" name="Pladsholder til tekst 2">
            <a:extLst>
              <a:ext uri="{FF2B5EF4-FFF2-40B4-BE49-F238E27FC236}">
                <a16:creationId xmlns:a16="http://schemas.microsoft.com/office/drawing/2014/main" id="{0D2C365C-2315-7113-6F96-28FDFC474C9C}"/>
              </a:ext>
            </a:extLst>
          </p:cNvPr>
          <p:cNvSpPr>
            <a:spLocks noGrp="1"/>
          </p:cNvSpPr>
          <p:nvPr>
            <p:ph type="body" sz="quarter" idx="12"/>
          </p:nvPr>
        </p:nvSpPr>
        <p:spPr/>
        <p:txBody>
          <a:bodyPr/>
          <a:lstStyle/>
          <a:p>
            <a:r>
              <a:rPr lang="en-US" dirty="0"/>
              <a:t>Solina Norway is about to be certified by BRCGS Start! in spring 2024. In the following years, the goal is to be certified by BRC Food, ISO 45001 and ISO 14001.</a:t>
            </a:r>
            <a:endParaRPr lang="da-DK" dirty="0"/>
          </a:p>
        </p:txBody>
      </p:sp>
    </p:spTree>
    <p:extLst>
      <p:ext uri="{BB962C8B-B14F-4D97-AF65-F5344CB8AC3E}">
        <p14:creationId xmlns:p14="http://schemas.microsoft.com/office/powerpoint/2010/main" val="867744216"/>
      </p:ext>
    </p:extLst>
  </p:cSld>
  <p:clrMapOvr>
    <a:masterClrMapping/>
  </p:clrMapOvr>
</p:sld>
</file>

<file path=ppt/theme/theme1.xml><?xml version="1.0" encoding="utf-8"?>
<a:theme xmlns:a="http://schemas.openxmlformats.org/drawingml/2006/main" name="Solina master">
  <a:themeElements>
    <a:clrScheme name="Solina">
      <a:dk1>
        <a:srgbClr val="3B3C3A"/>
      </a:dk1>
      <a:lt1>
        <a:srgbClr val="FFFFFF"/>
      </a:lt1>
      <a:dk2>
        <a:srgbClr val="E58E0D"/>
      </a:dk2>
      <a:lt2>
        <a:srgbClr val="EE7A0D"/>
      </a:lt2>
      <a:accent1>
        <a:srgbClr val="E58E0D"/>
      </a:accent1>
      <a:accent2>
        <a:srgbClr val="F3AB04"/>
      </a:accent2>
      <a:accent3>
        <a:srgbClr val="D6BB79"/>
      </a:accent3>
      <a:accent4>
        <a:srgbClr val="FFC94B"/>
      </a:accent4>
      <a:accent5>
        <a:srgbClr val="A3C717"/>
      </a:accent5>
      <a:accent6>
        <a:srgbClr val="EEF4DB"/>
      </a:accent6>
      <a:hlink>
        <a:srgbClr val="18557F"/>
      </a:hlink>
      <a:folHlink>
        <a:srgbClr val="ECF4F4"/>
      </a:folHlink>
    </a:clrScheme>
    <a:fontScheme name="Personnalisé 1">
      <a:majorFont>
        <a:latin typeface="Rubik Medium"/>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olina master">
  <a:themeElements>
    <a:clrScheme name="Solina">
      <a:dk1>
        <a:srgbClr val="3B3C3A"/>
      </a:dk1>
      <a:lt1>
        <a:srgbClr val="FFFFFF"/>
      </a:lt1>
      <a:dk2>
        <a:srgbClr val="E58E0D"/>
      </a:dk2>
      <a:lt2>
        <a:srgbClr val="EE7A0D"/>
      </a:lt2>
      <a:accent1>
        <a:srgbClr val="E58E0D"/>
      </a:accent1>
      <a:accent2>
        <a:srgbClr val="F3AB04"/>
      </a:accent2>
      <a:accent3>
        <a:srgbClr val="D6BB79"/>
      </a:accent3>
      <a:accent4>
        <a:srgbClr val="FFC94B"/>
      </a:accent4>
      <a:accent5>
        <a:srgbClr val="A3C717"/>
      </a:accent5>
      <a:accent6>
        <a:srgbClr val="EEF4DB"/>
      </a:accent6>
      <a:hlink>
        <a:srgbClr val="18557F"/>
      </a:hlink>
      <a:folHlink>
        <a:srgbClr val="ECF4F4"/>
      </a:folHlink>
    </a:clrScheme>
    <a:fontScheme name="Personnalisé 1">
      <a:majorFont>
        <a:latin typeface="Rubik Medium"/>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94B8286526AD47A83C567D432A7B94" ma:contentTypeVersion="17" ma:contentTypeDescription="Crée un document." ma:contentTypeScope="" ma:versionID="b22ff69f24a85f928224dd06056dcafb">
  <xsd:schema xmlns:xsd="http://www.w3.org/2001/XMLSchema" xmlns:xs="http://www.w3.org/2001/XMLSchema" xmlns:p="http://schemas.microsoft.com/office/2006/metadata/properties" xmlns:ns2="6547a42c-6304-4c86-9d21-3c09e5001f8c" xmlns:ns3="6b2a06e2-b6ce-49cf-9f87-bf6d2ef1d1fe" targetNamespace="http://schemas.microsoft.com/office/2006/metadata/properties" ma:root="true" ma:fieldsID="87ef9e64b977ee8e4a8edf06bf7c2d9e" ns2:_="" ns3:_="">
    <xsd:import namespace="6547a42c-6304-4c86-9d21-3c09e5001f8c"/>
    <xsd:import namespace="6b2a06e2-b6ce-49cf-9f87-bf6d2ef1d1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47a42c-6304-4c86-9d21-3c09e5001f8c"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56429612-c18a-4252-9163-27f3c3916529}" ma:internalName="TaxCatchAll" ma:showField="CatchAllData" ma:web="6547a42c-6304-4c86-9d21-3c09e5001f8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b2a06e2-b6ce-49cf-9f87-bf6d2ef1d1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9a3358b0-ee10-4a11-9394-f6329687a40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2a06e2-b6ce-49cf-9f87-bf6d2ef1d1fe">
      <Terms xmlns="http://schemas.microsoft.com/office/infopath/2007/PartnerControls"/>
    </lcf76f155ced4ddcb4097134ff3c332f>
    <TaxCatchAll xmlns="6547a42c-6304-4c86-9d21-3c09e5001f8c" xsi:nil="true"/>
    <SharedWithUsers xmlns="6547a42c-6304-4c86-9d21-3c09e5001f8c">
      <UserInfo>
        <DisplayName>Adam Jones</DisplayName>
        <AccountId>114</AccountId>
        <AccountType/>
      </UserInfo>
      <UserInfo>
        <DisplayName>Ellen Madsen</DisplayName>
        <AccountId>16</AccountId>
        <AccountType/>
      </UserInfo>
      <UserInfo>
        <DisplayName>Anthony Francheterre</DisplayName>
        <AccountId>115</AccountId>
        <AccountType/>
      </UserInfo>
    </SharedWithUsers>
    <MediaLengthInSeconds xmlns="6b2a06e2-b6ce-49cf-9f87-bf6d2ef1d1fe" xsi:nil="true"/>
  </documentManagement>
</p:properties>
</file>

<file path=customXml/itemProps1.xml><?xml version="1.0" encoding="utf-8"?>
<ds:datastoreItem xmlns:ds="http://schemas.openxmlformats.org/officeDocument/2006/customXml" ds:itemID="{F8F27232-2C68-465B-B01B-9839580D9A5C}">
  <ds:schemaRefs>
    <ds:schemaRef ds:uri="http://schemas.microsoft.com/sharepoint/v3/contenttype/forms"/>
  </ds:schemaRefs>
</ds:datastoreItem>
</file>

<file path=customXml/itemProps2.xml><?xml version="1.0" encoding="utf-8"?>
<ds:datastoreItem xmlns:ds="http://schemas.openxmlformats.org/officeDocument/2006/customXml" ds:itemID="{3374F7E4-C284-45ED-A4B2-37283D6CA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47a42c-6304-4c86-9d21-3c09e5001f8c"/>
    <ds:schemaRef ds:uri="6b2a06e2-b6ce-49cf-9f87-bf6d2ef1d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FC8418-6B17-4BBE-AC83-5F018DFE5EEE}">
  <ds:schemaRefs>
    <ds:schemaRef ds:uri="6547a42c-6304-4c86-9d21-3c09e5001f8c"/>
    <ds:schemaRef ds:uri="6b2a06e2-b6ce-49cf-9f87-bf6d2ef1d1fe"/>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270</TotalTime>
  <Words>1315</Words>
  <Application>Microsoft Office PowerPoint</Application>
  <PresentationFormat>Widescreen</PresentationFormat>
  <Paragraphs>203</Paragraphs>
  <Slides>14</Slides>
  <Notes>7</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14</vt:i4>
      </vt:variant>
    </vt:vector>
  </HeadingPairs>
  <TitlesOfParts>
    <vt:vector size="23" baseType="lpstr">
      <vt:lpstr>Calibri</vt:lpstr>
      <vt:lpstr>Rubik(En-têtes)</vt:lpstr>
      <vt:lpstr>Rubik</vt:lpstr>
      <vt:lpstr>Rubik </vt:lpstr>
      <vt:lpstr>Arial</vt:lpstr>
      <vt:lpstr>Rubik Medium</vt:lpstr>
      <vt:lpstr>Rubik Light</vt:lpstr>
      <vt:lpstr>Solina master</vt:lpstr>
      <vt:lpstr>1_Solina master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Compte utilisateur #06</dc:creator>
  <cp:lastModifiedBy>Ida Halling</cp:lastModifiedBy>
  <cp:revision>17</cp:revision>
  <dcterms:created xsi:type="dcterms:W3CDTF">2022-11-02T14:22:09Z</dcterms:created>
  <dcterms:modified xsi:type="dcterms:W3CDTF">2024-06-27T08:10:03Z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0x010100F594B8286526AD47A83C567D432A7B94</vt:lpwstr>
  </property>
  <property fmtid="{D5CDD505-2E9C-101B-9397-08002B2CF9AE}" pid="3" name="MediaServiceImageTags">
    <vt:lpwstr/>
  </property>
  <property fmtid="{D5CDD505-2E9C-101B-9397-08002B2CF9AE}" pid="4" name="Order">
    <vt:lpwstr>326100.000000000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